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diagrams/drawing3.xml" ContentType="application/vnd.ms-office.drawingml.diagramDrawing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diagrams/quickStyle1.xml" ContentType="application/vnd.openxmlformats-officedocument.drawingml.diagramStyl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5" r:id="rId2"/>
    <p:sldMasterId id="2147483697" r:id="rId3"/>
    <p:sldMasterId id="2147483709" r:id="rId4"/>
    <p:sldMasterId id="2147483721" r:id="rId5"/>
    <p:sldMasterId id="2147483733" r:id="rId6"/>
    <p:sldMasterId id="2147483745" r:id="rId7"/>
    <p:sldMasterId id="2147483757" r:id="rId8"/>
    <p:sldMasterId id="2147483769" r:id="rId9"/>
  </p:sldMasterIdLst>
  <p:notesMasterIdLst>
    <p:notesMasterId r:id="rId51"/>
  </p:notesMasterIdLst>
  <p:sldIdLst>
    <p:sldId id="275" r:id="rId10"/>
    <p:sldId id="402" r:id="rId11"/>
    <p:sldId id="403" r:id="rId12"/>
    <p:sldId id="383" r:id="rId13"/>
    <p:sldId id="404" r:id="rId14"/>
    <p:sldId id="405" r:id="rId15"/>
    <p:sldId id="384" r:id="rId16"/>
    <p:sldId id="406" r:id="rId17"/>
    <p:sldId id="407" r:id="rId18"/>
    <p:sldId id="408" r:id="rId19"/>
    <p:sldId id="409" r:id="rId20"/>
    <p:sldId id="410" r:id="rId21"/>
    <p:sldId id="411" r:id="rId22"/>
    <p:sldId id="413" r:id="rId23"/>
    <p:sldId id="415" r:id="rId24"/>
    <p:sldId id="414" r:id="rId25"/>
    <p:sldId id="385" r:id="rId26"/>
    <p:sldId id="356" r:id="rId27"/>
    <p:sldId id="357" r:id="rId28"/>
    <p:sldId id="358" r:id="rId29"/>
    <p:sldId id="282" r:id="rId30"/>
    <p:sldId id="393" r:id="rId31"/>
    <p:sldId id="359" r:id="rId32"/>
    <p:sldId id="386" r:id="rId33"/>
    <p:sldId id="387" r:id="rId34"/>
    <p:sldId id="388" r:id="rId35"/>
    <p:sldId id="394" r:id="rId36"/>
    <p:sldId id="395" r:id="rId37"/>
    <p:sldId id="389" r:id="rId38"/>
    <p:sldId id="390" r:id="rId39"/>
    <p:sldId id="391" r:id="rId40"/>
    <p:sldId id="392" r:id="rId41"/>
    <p:sldId id="364" r:id="rId42"/>
    <p:sldId id="396" r:id="rId43"/>
    <p:sldId id="397" r:id="rId44"/>
    <p:sldId id="398" r:id="rId45"/>
    <p:sldId id="399" r:id="rId46"/>
    <p:sldId id="400" r:id="rId47"/>
    <p:sldId id="401" r:id="rId48"/>
    <p:sldId id="379" r:id="rId49"/>
    <p:sldId id="380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  <a:srgbClr val="CCFFFF"/>
    <a:srgbClr val="66CCFF"/>
    <a:srgbClr val="EAEAEA"/>
    <a:srgbClr val="CCFFCC"/>
    <a:srgbClr val="99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98" autoAdjust="0"/>
    <p:restoredTop sz="94168" autoAdjust="0"/>
  </p:normalViewPr>
  <p:slideViewPr>
    <p:cSldViewPr>
      <p:cViewPr>
        <p:scale>
          <a:sx n="59" d="100"/>
          <a:sy n="59" d="100"/>
        </p:scale>
        <p:origin x="-2154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59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D4FD68-21EA-4265-AB08-C27FC5D9C040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95C99A5-4B45-438C-A9E6-FD0D25873AC8}" type="asst">
      <dgm:prSet phldrT="[Текст]" custT="1"/>
      <dgm:spPr>
        <a:solidFill>
          <a:srgbClr val="CCFFFF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600" dirty="0" smtClean="0">
              <a:solidFill>
                <a:schemeClr val="tx2"/>
              </a:solidFill>
            </a:rPr>
            <a:t>Учебная программа </a:t>
          </a:r>
          <a:r>
            <a:rPr lang="ru-RU" sz="2600" dirty="0" smtClean="0">
              <a:solidFill>
                <a:schemeClr val="tx2"/>
              </a:solidFill>
            </a:rPr>
            <a:t>спортивно-ориентированного </a:t>
          </a:r>
          <a:r>
            <a:rPr lang="ru-RU" sz="2600" dirty="0" smtClean="0">
              <a:solidFill>
                <a:schemeClr val="tx2"/>
              </a:solidFill>
            </a:rPr>
            <a:t>физического воспитания в школе на основе баскетбола</a:t>
          </a:r>
        </a:p>
        <a:p>
          <a:pPr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dirty="0"/>
        </a:p>
      </dgm:t>
    </dgm:pt>
    <dgm:pt modelId="{69D353EA-B9F4-4411-BF37-F541FA0D9B8D}" type="parTrans" cxnId="{0AF0016F-1713-4C01-8C6E-98568A17175C}">
      <dgm:prSet/>
      <dgm:spPr/>
      <dgm:t>
        <a:bodyPr/>
        <a:lstStyle/>
        <a:p>
          <a:endParaRPr lang="ru-RU"/>
        </a:p>
      </dgm:t>
    </dgm:pt>
    <dgm:pt modelId="{357F8284-D06C-4A19-9E17-F324CC905A36}" type="sibTrans" cxnId="{0AF0016F-1713-4C01-8C6E-98568A17175C}">
      <dgm:prSet/>
      <dgm:spPr/>
      <dgm:t>
        <a:bodyPr/>
        <a:lstStyle/>
        <a:p>
          <a:endParaRPr lang="ru-RU"/>
        </a:p>
      </dgm:t>
    </dgm:pt>
    <dgm:pt modelId="{C80C67BB-0703-42E8-9B18-04727A715BA7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3200" b="1" dirty="0" smtClean="0">
              <a:solidFill>
                <a:schemeClr val="tx2"/>
              </a:solidFill>
            </a:rPr>
            <a:t>Урочная деятельность</a:t>
          </a:r>
          <a:endParaRPr lang="ru-RU" sz="3200" b="1" dirty="0">
            <a:solidFill>
              <a:schemeClr val="tx2"/>
            </a:solidFill>
          </a:endParaRPr>
        </a:p>
      </dgm:t>
    </dgm:pt>
    <dgm:pt modelId="{02610F05-25BA-4B90-A162-9B335D7F36E6}" type="parTrans" cxnId="{33C3883B-CEEB-4F02-84CA-AB4AD75C912B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15E005E5-3551-420D-86C4-2BCB179DD5F5}" type="sibTrans" cxnId="{33C3883B-CEEB-4F02-84CA-AB4AD75C912B}">
      <dgm:prSet/>
      <dgm:spPr/>
      <dgm:t>
        <a:bodyPr/>
        <a:lstStyle/>
        <a:p>
          <a:endParaRPr lang="ru-RU"/>
        </a:p>
      </dgm:t>
    </dgm:pt>
    <dgm:pt modelId="{4D774A3A-7315-4B9B-873C-D409E7DEB356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3200" b="1" dirty="0" smtClean="0">
              <a:solidFill>
                <a:schemeClr val="tx2"/>
              </a:solidFill>
            </a:rPr>
            <a:t>Внеурочная</a:t>
          </a:r>
        </a:p>
        <a:p>
          <a:r>
            <a:rPr lang="ru-RU" sz="3200" b="1" dirty="0" smtClean="0">
              <a:solidFill>
                <a:schemeClr val="tx2"/>
              </a:solidFill>
            </a:rPr>
            <a:t>деятельность </a:t>
          </a:r>
        </a:p>
      </dgm:t>
    </dgm:pt>
    <dgm:pt modelId="{7F8597E7-008F-4679-A4FC-2B747341BBD7}" type="parTrans" cxnId="{24DCD7E4-FFD7-46AD-A7A5-A0378EC14793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7AECA7F8-6E6F-487A-8D2F-2DE03BF65241}" type="sibTrans" cxnId="{24DCD7E4-FFD7-46AD-A7A5-A0378EC14793}">
      <dgm:prSet/>
      <dgm:spPr/>
      <dgm:t>
        <a:bodyPr/>
        <a:lstStyle/>
        <a:p>
          <a:endParaRPr lang="ru-RU"/>
        </a:p>
      </dgm:t>
    </dgm:pt>
    <dgm:pt modelId="{BAA9279D-3659-41D5-8412-4BE386ACC130}">
      <dgm:prSet custT="1"/>
      <dgm:spPr>
        <a:solidFill>
          <a:srgbClr val="66CCFF"/>
        </a:solidFill>
      </dgm:spPr>
      <dgm:t>
        <a:bodyPr/>
        <a:lstStyle/>
        <a:p>
          <a:r>
            <a:rPr lang="ru-RU" sz="1800" dirty="0" smtClean="0">
              <a:solidFill>
                <a:schemeClr val="tx2"/>
              </a:solidFill>
            </a:rPr>
            <a:t>Модифицированная рабочая программа по физической культуре на основе программы</a:t>
          </a:r>
        </a:p>
        <a:p>
          <a:r>
            <a:rPr lang="ru-RU" sz="1800" dirty="0" smtClean="0">
              <a:solidFill>
                <a:schemeClr val="tx2"/>
              </a:solidFill>
            </a:rPr>
            <a:t>В.И. Лях, </a:t>
          </a:r>
          <a:r>
            <a:rPr lang="ru-RU" sz="1800" dirty="0" err="1" smtClean="0">
              <a:solidFill>
                <a:schemeClr val="tx2"/>
              </a:solidFill>
            </a:rPr>
            <a:t>А.А.Зданевич</a:t>
          </a:r>
          <a:r>
            <a:rPr lang="ru-RU" sz="1800" dirty="0" smtClean="0">
              <a:solidFill>
                <a:schemeClr val="tx2"/>
              </a:solidFill>
            </a:rPr>
            <a:t>. Комплексная программа физического воспитания учащихся 1-11 классов. </a:t>
          </a:r>
          <a:endParaRPr lang="ru-RU" sz="1800" dirty="0">
            <a:solidFill>
              <a:schemeClr val="tx2"/>
            </a:solidFill>
          </a:endParaRPr>
        </a:p>
      </dgm:t>
    </dgm:pt>
    <dgm:pt modelId="{D001237E-B728-43DD-8787-EA762FB508EF}" type="parTrans" cxnId="{E3361367-637D-4861-8394-BC3AA803C95D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64560DEC-2A9F-460C-B3E4-476D5510A839}" type="sibTrans" cxnId="{E3361367-637D-4861-8394-BC3AA803C95D}">
      <dgm:prSet/>
      <dgm:spPr/>
      <dgm:t>
        <a:bodyPr/>
        <a:lstStyle/>
        <a:p>
          <a:endParaRPr lang="ru-RU"/>
        </a:p>
      </dgm:t>
    </dgm:pt>
    <dgm:pt modelId="{918D4916-E48B-4006-BD47-FB44FC4833D8}">
      <dgm:prSet custT="1"/>
      <dgm:spPr>
        <a:solidFill>
          <a:srgbClr val="66CCFF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solidFill>
                <a:schemeClr val="tx2"/>
              </a:solidFill>
            </a:rPr>
            <a:t>Рабочая программа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solidFill>
                <a:schemeClr val="tx2"/>
              </a:solidFill>
            </a:rPr>
            <a:t>секции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ru-RU" sz="2400" dirty="0" smtClean="0">
              <a:solidFill>
                <a:schemeClr val="tx2"/>
              </a:solidFill>
            </a:rPr>
            <a:t>«Баскетбол»</a:t>
          </a:r>
        </a:p>
      </dgm:t>
    </dgm:pt>
    <dgm:pt modelId="{1E74A926-DBDE-4EDF-8C79-82EF208D11FB}" type="parTrans" cxnId="{8801623B-6E76-4AE6-84FA-EC4D439E3D12}">
      <dgm:prSet>
        <dgm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/>
        </a:p>
      </dgm:t>
    </dgm:pt>
    <dgm:pt modelId="{B349FAE1-BD7B-43BC-B9E4-A64A89B95CDA}" type="sibTrans" cxnId="{8801623B-6E76-4AE6-84FA-EC4D439E3D12}">
      <dgm:prSet/>
      <dgm:spPr/>
      <dgm:t>
        <a:bodyPr/>
        <a:lstStyle/>
        <a:p>
          <a:endParaRPr lang="ru-RU"/>
        </a:p>
      </dgm:t>
    </dgm:pt>
    <dgm:pt modelId="{CC17B004-CE6F-478E-8549-C17ADB0BA254}" type="pres">
      <dgm:prSet presAssocID="{42D4FD68-21EA-4265-AB08-C27FC5D9C04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0FBCC13-87E8-493A-9AAE-E351FF27AA7F}" type="pres">
      <dgm:prSet presAssocID="{495C99A5-4B45-438C-A9E6-FD0D25873AC8}" presName="hierRoot1" presStyleCnt="0">
        <dgm:presLayoutVars>
          <dgm:hierBranch val="init"/>
        </dgm:presLayoutVars>
      </dgm:prSet>
      <dgm:spPr/>
    </dgm:pt>
    <dgm:pt modelId="{DC314379-AC4A-4812-9CED-F9685100AD31}" type="pres">
      <dgm:prSet presAssocID="{495C99A5-4B45-438C-A9E6-FD0D25873AC8}" presName="rootComposite1" presStyleCnt="0"/>
      <dgm:spPr/>
    </dgm:pt>
    <dgm:pt modelId="{B75F6C28-272B-4E3C-B6B1-EAC4ED1964A3}" type="pres">
      <dgm:prSet presAssocID="{495C99A5-4B45-438C-A9E6-FD0D25873AC8}" presName="rootText1" presStyleLbl="node0" presStyleIdx="0" presStyleCnt="1" custScaleX="329215" custScaleY="87129" custLinFactNeighborX="358" custLinFactNeighborY="-9710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329C3F7-BEFA-4A66-8A4C-3DD30DC252B6}" type="pres">
      <dgm:prSet presAssocID="{495C99A5-4B45-438C-A9E6-FD0D25873AC8}" presName="rootConnector1" presStyleLbl="asst0" presStyleIdx="0" presStyleCnt="0"/>
      <dgm:spPr/>
      <dgm:t>
        <a:bodyPr/>
        <a:lstStyle/>
        <a:p>
          <a:endParaRPr lang="ru-RU"/>
        </a:p>
      </dgm:t>
    </dgm:pt>
    <dgm:pt modelId="{E975505B-3087-4984-B113-4221DAA9A2D2}" type="pres">
      <dgm:prSet presAssocID="{495C99A5-4B45-438C-A9E6-FD0D25873AC8}" presName="hierChild2" presStyleCnt="0"/>
      <dgm:spPr/>
    </dgm:pt>
    <dgm:pt modelId="{F035A29F-F93F-47A9-BF3D-BFB1AB3A60BF}" type="pres">
      <dgm:prSet presAssocID="{02610F05-25BA-4B90-A162-9B335D7F36E6}" presName="Name37" presStyleLbl="parChTrans1D2" presStyleIdx="0" presStyleCnt="2"/>
      <dgm:spPr/>
      <dgm:t>
        <a:bodyPr/>
        <a:lstStyle/>
        <a:p>
          <a:endParaRPr lang="ru-RU"/>
        </a:p>
      </dgm:t>
    </dgm:pt>
    <dgm:pt modelId="{A26BA927-70A1-4B1A-B06C-E29895E2B4F1}" type="pres">
      <dgm:prSet presAssocID="{C80C67BB-0703-42E8-9B18-04727A715BA7}" presName="hierRoot2" presStyleCnt="0">
        <dgm:presLayoutVars>
          <dgm:hierBranch val="init"/>
        </dgm:presLayoutVars>
      </dgm:prSet>
      <dgm:spPr/>
    </dgm:pt>
    <dgm:pt modelId="{E67AE3BB-E9FE-4019-8530-C199F6FA0A07}" type="pres">
      <dgm:prSet presAssocID="{C80C67BB-0703-42E8-9B18-04727A715BA7}" presName="rootComposite" presStyleCnt="0"/>
      <dgm:spPr/>
    </dgm:pt>
    <dgm:pt modelId="{D5D311B5-00C0-4873-A406-DC4C548D16E0}" type="pres">
      <dgm:prSet presAssocID="{C80C67BB-0703-42E8-9B18-04727A715BA7}" presName="rootText" presStyleLbl="node2" presStyleIdx="0" presStyleCnt="2" custScaleX="149867" custLinFactNeighborX="0" custLinFactNeighborY="-284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243C665-B35E-40C2-8306-A3701607B0C8}" type="pres">
      <dgm:prSet presAssocID="{C80C67BB-0703-42E8-9B18-04727A715BA7}" presName="rootConnector" presStyleLbl="node2" presStyleIdx="0" presStyleCnt="2"/>
      <dgm:spPr/>
      <dgm:t>
        <a:bodyPr/>
        <a:lstStyle/>
        <a:p>
          <a:endParaRPr lang="ru-RU"/>
        </a:p>
      </dgm:t>
    </dgm:pt>
    <dgm:pt modelId="{D1F842E0-B4B5-48E2-A547-5CD9E7167F53}" type="pres">
      <dgm:prSet presAssocID="{C80C67BB-0703-42E8-9B18-04727A715BA7}" presName="hierChild4" presStyleCnt="0"/>
      <dgm:spPr/>
    </dgm:pt>
    <dgm:pt modelId="{A8713157-79CF-403F-9D59-D6DE3EDDB468}" type="pres">
      <dgm:prSet presAssocID="{D001237E-B728-43DD-8787-EA762FB508EF}" presName="Name37" presStyleLbl="parChTrans1D3" presStyleIdx="0" presStyleCnt="2"/>
      <dgm:spPr/>
      <dgm:t>
        <a:bodyPr/>
        <a:lstStyle/>
        <a:p>
          <a:endParaRPr lang="ru-RU"/>
        </a:p>
      </dgm:t>
    </dgm:pt>
    <dgm:pt modelId="{AA2D7B22-4453-4A36-904A-4521E4FDB383}" type="pres">
      <dgm:prSet presAssocID="{BAA9279D-3659-41D5-8412-4BE386ACC130}" presName="hierRoot2" presStyleCnt="0">
        <dgm:presLayoutVars>
          <dgm:hierBranch val="init"/>
        </dgm:presLayoutVars>
      </dgm:prSet>
      <dgm:spPr/>
    </dgm:pt>
    <dgm:pt modelId="{C58453AD-2A12-4174-BCEA-9374233BE3B8}" type="pres">
      <dgm:prSet presAssocID="{BAA9279D-3659-41D5-8412-4BE386ACC130}" presName="rootComposite" presStyleCnt="0"/>
      <dgm:spPr/>
    </dgm:pt>
    <dgm:pt modelId="{0F60C699-7A02-4D15-B51E-552191CFFF79}" type="pres">
      <dgm:prSet presAssocID="{BAA9279D-3659-41D5-8412-4BE386ACC130}" presName="rootText" presStyleLbl="node3" presStyleIdx="0" presStyleCnt="2" custScaleX="119715" custScaleY="1815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A7A203F-E0E9-4E59-8826-8E38316222BE}" type="pres">
      <dgm:prSet presAssocID="{BAA9279D-3659-41D5-8412-4BE386ACC130}" presName="rootConnector" presStyleLbl="node3" presStyleIdx="0" presStyleCnt="2"/>
      <dgm:spPr/>
      <dgm:t>
        <a:bodyPr/>
        <a:lstStyle/>
        <a:p>
          <a:endParaRPr lang="ru-RU"/>
        </a:p>
      </dgm:t>
    </dgm:pt>
    <dgm:pt modelId="{E229F2C9-33F0-4673-A509-8D9A266829D9}" type="pres">
      <dgm:prSet presAssocID="{BAA9279D-3659-41D5-8412-4BE386ACC130}" presName="hierChild4" presStyleCnt="0"/>
      <dgm:spPr/>
    </dgm:pt>
    <dgm:pt modelId="{2C9613ED-FEB7-4729-B2B8-09BC1A97165E}" type="pres">
      <dgm:prSet presAssocID="{BAA9279D-3659-41D5-8412-4BE386ACC130}" presName="hierChild5" presStyleCnt="0"/>
      <dgm:spPr/>
    </dgm:pt>
    <dgm:pt modelId="{D285BC17-31AB-4A53-8435-55E529FBE1C6}" type="pres">
      <dgm:prSet presAssocID="{C80C67BB-0703-42E8-9B18-04727A715BA7}" presName="hierChild5" presStyleCnt="0"/>
      <dgm:spPr/>
    </dgm:pt>
    <dgm:pt modelId="{88256C0E-EEEB-4DF2-B1B2-ED3BFDC3EF14}" type="pres">
      <dgm:prSet presAssocID="{7F8597E7-008F-4679-A4FC-2B747341BBD7}" presName="Name37" presStyleLbl="parChTrans1D2" presStyleIdx="1" presStyleCnt="2"/>
      <dgm:spPr/>
      <dgm:t>
        <a:bodyPr/>
        <a:lstStyle/>
        <a:p>
          <a:endParaRPr lang="ru-RU"/>
        </a:p>
      </dgm:t>
    </dgm:pt>
    <dgm:pt modelId="{2734E295-93B7-4BAE-94AB-84A7F87E3CA7}" type="pres">
      <dgm:prSet presAssocID="{4D774A3A-7315-4B9B-873C-D409E7DEB356}" presName="hierRoot2" presStyleCnt="0">
        <dgm:presLayoutVars>
          <dgm:hierBranch val="init"/>
        </dgm:presLayoutVars>
      </dgm:prSet>
      <dgm:spPr/>
    </dgm:pt>
    <dgm:pt modelId="{543F5CE2-BAAC-4ED4-8AEB-6A39F235154D}" type="pres">
      <dgm:prSet presAssocID="{4D774A3A-7315-4B9B-873C-D409E7DEB356}" presName="rootComposite" presStyleCnt="0"/>
      <dgm:spPr/>
    </dgm:pt>
    <dgm:pt modelId="{48E742C2-7B88-42B7-84B5-954753B87CF7}" type="pres">
      <dgm:prSet presAssocID="{4D774A3A-7315-4B9B-873C-D409E7DEB356}" presName="rootText" presStyleLbl="node2" presStyleIdx="1" presStyleCnt="2" custScaleX="134579" custLinFactNeighborX="-855" custLinFactNeighborY="-284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BDCEE88-8942-4CE4-BC89-2B8709AE6C22}" type="pres">
      <dgm:prSet presAssocID="{4D774A3A-7315-4B9B-873C-D409E7DEB356}" presName="rootConnector" presStyleLbl="node2" presStyleIdx="1" presStyleCnt="2"/>
      <dgm:spPr/>
      <dgm:t>
        <a:bodyPr/>
        <a:lstStyle/>
        <a:p>
          <a:endParaRPr lang="ru-RU"/>
        </a:p>
      </dgm:t>
    </dgm:pt>
    <dgm:pt modelId="{1ACFFDE9-2F9F-4CFC-AD71-8BE7EE9ECD2E}" type="pres">
      <dgm:prSet presAssocID="{4D774A3A-7315-4B9B-873C-D409E7DEB356}" presName="hierChild4" presStyleCnt="0"/>
      <dgm:spPr/>
    </dgm:pt>
    <dgm:pt modelId="{5FFFD51F-B462-4BAE-B94D-CB83A2FF41D7}" type="pres">
      <dgm:prSet presAssocID="{1E74A926-DBDE-4EDF-8C79-82EF208D11FB}" presName="Name37" presStyleLbl="parChTrans1D3" presStyleIdx="1" presStyleCnt="2"/>
      <dgm:spPr/>
      <dgm:t>
        <a:bodyPr/>
        <a:lstStyle/>
        <a:p>
          <a:endParaRPr lang="ru-RU"/>
        </a:p>
      </dgm:t>
    </dgm:pt>
    <dgm:pt modelId="{E41857EF-B84C-4615-B7AA-46F3F9C90829}" type="pres">
      <dgm:prSet presAssocID="{918D4916-E48B-4006-BD47-FB44FC4833D8}" presName="hierRoot2" presStyleCnt="0">
        <dgm:presLayoutVars>
          <dgm:hierBranch val="init"/>
        </dgm:presLayoutVars>
      </dgm:prSet>
      <dgm:spPr/>
    </dgm:pt>
    <dgm:pt modelId="{8DA17460-7F0B-4712-8DA9-121A220EC4E6}" type="pres">
      <dgm:prSet presAssocID="{918D4916-E48B-4006-BD47-FB44FC4833D8}" presName="rootComposite" presStyleCnt="0"/>
      <dgm:spPr/>
    </dgm:pt>
    <dgm:pt modelId="{0054543B-F4FD-4584-A442-AB4E56CCA181}" type="pres">
      <dgm:prSet presAssocID="{918D4916-E48B-4006-BD47-FB44FC4833D8}" presName="rootText" presStyleLbl="node3" presStyleIdx="1" presStyleCnt="2" custScaleY="182365" custLinFactNeighborX="79" custLinFactNeighborY="-907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7CB8A3E-C418-4ACB-AA30-0BD041419F97}" type="pres">
      <dgm:prSet presAssocID="{918D4916-E48B-4006-BD47-FB44FC4833D8}" presName="rootConnector" presStyleLbl="node3" presStyleIdx="1" presStyleCnt="2"/>
      <dgm:spPr/>
      <dgm:t>
        <a:bodyPr/>
        <a:lstStyle/>
        <a:p>
          <a:endParaRPr lang="ru-RU"/>
        </a:p>
      </dgm:t>
    </dgm:pt>
    <dgm:pt modelId="{ACDE3211-F7C8-4844-A26C-0C6EC15BABBD}" type="pres">
      <dgm:prSet presAssocID="{918D4916-E48B-4006-BD47-FB44FC4833D8}" presName="hierChild4" presStyleCnt="0"/>
      <dgm:spPr/>
    </dgm:pt>
    <dgm:pt modelId="{79B72F37-A7D8-4D57-9466-8EA6F25C31EC}" type="pres">
      <dgm:prSet presAssocID="{918D4916-E48B-4006-BD47-FB44FC4833D8}" presName="hierChild5" presStyleCnt="0"/>
      <dgm:spPr/>
    </dgm:pt>
    <dgm:pt modelId="{68E90F13-A9DA-4B79-86E3-4831C53616F9}" type="pres">
      <dgm:prSet presAssocID="{4D774A3A-7315-4B9B-873C-D409E7DEB356}" presName="hierChild5" presStyleCnt="0"/>
      <dgm:spPr/>
    </dgm:pt>
    <dgm:pt modelId="{C6577BED-8984-409C-9147-8B1CB0E0B162}" type="pres">
      <dgm:prSet presAssocID="{495C99A5-4B45-438C-A9E6-FD0D25873AC8}" presName="hierChild3" presStyleCnt="0"/>
      <dgm:spPr/>
    </dgm:pt>
  </dgm:ptLst>
  <dgm:cxnLst>
    <dgm:cxn modelId="{EDF433EA-593A-48E3-BC6A-9B18C52B82C7}" type="presOf" srcId="{4D774A3A-7315-4B9B-873C-D409E7DEB356}" destId="{1BDCEE88-8942-4CE4-BC89-2B8709AE6C22}" srcOrd="1" destOrd="0" presId="urn:microsoft.com/office/officeart/2005/8/layout/orgChart1"/>
    <dgm:cxn modelId="{42179FF9-42C7-4F13-9A39-AC165EF0B65E}" type="presOf" srcId="{BAA9279D-3659-41D5-8412-4BE386ACC130}" destId="{0A7A203F-E0E9-4E59-8826-8E38316222BE}" srcOrd="1" destOrd="0" presId="urn:microsoft.com/office/officeart/2005/8/layout/orgChart1"/>
    <dgm:cxn modelId="{DF9FBFF9-CB74-4794-B661-4708D63BCDCB}" type="presOf" srcId="{495C99A5-4B45-438C-A9E6-FD0D25873AC8}" destId="{B75F6C28-272B-4E3C-B6B1-EAC4ED1964A3}" srcOrd="0" destOrd="0" presId="urn:microsoft.com/office/officeart/2005/8/layout/orgChart1"/>
    <dgm:cxn modelId="{85D240E8-DB2B-4609-8E6F-20C4D1246CF0}" type="presOf" srcId="{918D4916-E48B-4006-BD47-FB44FC4833D8}" destId="{0054543B-F4FD-4584-A442-AB4E56CCA181}" srcOrd="0" destOrd="0" presId="urn:microsoft.com/office/officeart/2005/8/layout/orgChart1"/>
    <dgm:cxn modelId="{0AF0016F-1713-4C01-8C6E-98568A17175C}" srcId="{42D4FD68-21EA-4265-AB08-C27FC5D9C040}" destId="{495C99A5-4B45-438C-A9E6-FD0D25873AC8}" srcOrd="0" destOrd="0" parTransId="{69D353EA-B9F4-4411-BF37-F541FA0D9B8D}" sibTransId="{357F8284-D06C-4A19-9E17-F324CC905A36}"/>
    <dgm:cxn modelId="{7396751A-6F4C-420C-BFB2-193E42721DEF}" type="presOf" srcId="{4D774A3A-7315-4B9B-873C-D409E7DEB356}" destId="{48E742C2-7B88-42B7-84B5-954753B87CF7}" srcOrd="0" destOrd="0" presId="urn:microsoft.com/office/officeart/2005/8/layout/orgChart1"/>
    <dgm:cxn modelId="{09675835-5E3E-4CD9-8597-DE3635303A0C}" type="presOf" srcId="{D001237E-B728-43DD-8787-EA762FB508EF}" destId="{A8713157-79CF-403F-9D59-D6DE3EDDB468}" srcOrd="0" destOrd="0" presId="urn:microsoft.com/office/officeart/2005/8/layout/orgChart1"/>
    <dgm:cxn modelId="{33C3883B-CEEB-4F02-84CA-AB4AD75C912B}" srcId="{495C99A5-4B45-438C-A9E6-FD0D25873AC8}" destId="{C80C67BB-0703-42E8-9B18-04727A715BA7}" srcOrd="0" destOrd="0" parTransId="{02610F05-25BA-4B90-A162-9B335D7F36E6}" sibTransId="{15E005E5-3551-420D-86C4-2BCB179DD5F5}"/>
    <dgm:cxn modelId="{B2D037B2-19A7-4B06-B0CF-CF73F13DC20C}" type="presOf" srcId="{02610F05-25BA-4B90-A162-9B335D7F36E6}" destId="{F035A29F-F93F-47A9-BF3D-BFB1AB3A60BF}" srcOrd="0" destOrd="0" presId="urn:microsoft.com/office/officeart/2005/8/layout/orgChart1"/>
    <dgm:cxn modelId="{94998AD6-3983-42B2-8122-DAA375E37DB2}" type="presOf" srcId="{C80C67BB-0703-42E8-9B18-04727A715BA7}" destId="{B243C665-B35E-40C2-8306-A3701607B0C8}" srcOrd="1" destOrd="0" presId="urn:microsoft.com/office/officeart/2005/8/layout/orgChart1"/>
    <dgm:cxn modelId="{6795E225-8114-4F0F-8D20-3A3F8F23749F}" type="presOf" srcId="{42D4FD68-21EA-4265-AB08-C27FC5D9C040}" destId="{CC17B004-CE6F-478E-8549-C17ADB0BA254}" srcOrd="0" destOrd="0" presId="urn:microsoft.com/office/officeart/2005/8/layout/orgChart1"/>
    <dgm:cxn modelId="{F0CF0B3D-D853-4A79-B48B-880E622A62E9}" type="presOf" srcId="{C80C67BB-0703-42E8-9B18-04727A715BA7}" destId="{D5D311B5-00C0-4873-A406-DC4C548D16E0}" srcOrd="0" destOrd="0" presId="urn:microsoft.com/office/officeart/2005/8/layout/orgChart1"/>
    <dgm:cxn modelId="{BEC3AEE1-4292-400C-8AFA-B339CC2FF3A6}" type="presOf" srcId="{918D4916-E48B-4006-BD47-FB44FC4833D8}" destId="{17CB8A3E-C418-4ACB-AA30-0BD041419F97}" srcOrd="1" destOrd="0" presId="urn:microsoft.com/office/officeart/2005/8/layout/orgChart1"/>
    <dgm:cxn modelId="{24DCD7E4-FFD7-46AD-A7A5-A0378EC14793}" srcId="{495C99A5-4B45-438C-A9E6-FD0D25873AC8}" destId="{4D774A3A-7315-4B9B-873C-D409E7DEB356}" srcOrd="1" destOrd="0" parTransId="{7F8597E7-008F-4679-A4FC-2B747341BBD7}" sibTransId="{7AECA7F8-6E6F-487A-8D2F-2DE03BF65241}"/>
    <dgm:cxn modelId="{8801623B-6E76-4AE6-84FA-EC4D439E3D12}" srcId="{4D774A3A-7315-4B9B-873C-D409E7DEB356}" destId="{918D4916-E48B-4006-BD47-FB44FC4833D8}" srcOrd="0" destOrd="0" parTransId="{1E74A926-DBDE-4EDF-8C79-82EF208D11FB}" sibTransId="{B349FAE1-BD7B-43BC-B9E4-A64A89B95CDA}"/>
    <dgm:cxn modelId="{392F4061-0623-4FE6-9CAF-EFD7C159B481}" type="presOf" srcId="{495C99A5-4B45-438C-A9E6-FD0D25873AC8}" destId="{B329C3F7-BEFA-4A66-8A4C-3DD30DC252B6}" srcOrd="1" destOrd="0" presId="urn:microsoft.com/office/officeart/2005/8/layout/orgChart1"/>
    <dgm:cxn modelId="{A2337673-1B22-4E46-9EDA-70BB93960E1E}" type="presOf" srcId="{BAA9279D-3659-41D5-8412-4BE386ACC130}" destId="{0F60C699-7A02-4D15-B51E-552191CFFF79}" srcOrd="0" destOrd="0" presId="urn:microsoft.com/office/officeart/2005/8/layout/orgChart1"/>
    <dgm:cxn modelId="{E471D812-CC3E-425E-AB99-E856B44FE858}" type="presOf" srcId="{7F8597E7-008F-4679-A4FC-2B747341BBD7}" destId="{88256C0E-EEEB-4DF2-B1B2-ED3BFDC3EF14}" srcOrd="0" destOrd="0" presId="urn:microsoft.com/office/officeart/2005/8/layout/orgChart1"/>
    <dgm:cxn modelId="{E3361367-637D-4861-8394-BC3AA803C95D}" srcId="{C80C67BB-0703-42E8-9B18-04727A715BA7}" destId="{BAA9279D-3659-41D5-8412-4BE386ACC130}" srcOrd="0" destOrd="0" parTransId="{D001237E-B728-43DD-8787-EA762FB508EF}" sibTransId="{64560DEC-2A9F-460C-B3E4-476D5510A839}"/>
    <dgm:cxn modelId="{4F83596A-CDA0-495F-BB79-026A02891620}" type="presOf" srcId="{1E74A926-DBDE-4EDF-8C79-82EF208D11FB}" destId="{5FFFD51F-B462-4BAE-B94D-CB83A2FF41D7}" srcOrd="0" destOrd="0" presId="urn:microsoft.com/office/officeart/2005/8/layout/orgChart1"/>
    <dgm:cxn modelId="{54DBD96E-2026-4D4F-AFF8-51205FD7E3BA}" type="presParOf" srcId="{CC17B004-CE6F-478E-8549-C17ADB0BA254}" destId="{60FBCC13-87E8-493A-9AAE-E351FF27AA7F}" srcOrd="0" destOrd="0" presId="urn:microsoft.com/office/officeart/2005/8/layout/orgChart1"/>
    <dgm:cxn modelId="{1AE8B432-748E-4073-B961-DE2988DE4EA1}" type="presParOf" srcId="{60FBCC13-87E8-493A-9AAE-E351FF27AA7F}" destId="{DC314379-AC4A-4812-9CED-F9685100AD31}" srcOrd="0" destOrd="0" presId="urn:microsoft.com/office/officeart/2005/8/layout/orgChart1"/>
    <dgm:cxn modelId="{418FB6C3-5E57-49EB-AE4E-D635477ACBA2}" type="presParOf" srcId="{DC314379-AC4A-4812-9CED-F9685100AD31}" destId="{B75F6C28-272B-4E3C-B6B1-EAC4ED1964A3}" srcOrd="0" destOrd="0" presId="urn:microsoft.com/office/officeart/2005/8/layout/orgChart1"/>
    <dgm:cxn modelId="{4D202334-6683-4D23-B954-47853E9B788F}" type="presParOf" srcId="{DC314379-AC4A-4812-9CED-F9685100AD31}" destId="{B329C3F7-BEFA-4A66-8A4C-3DD30DC252B6}" srcOrd="1" destOrd="0" presId="urn:microsoft.com/office/officeart/2005/8/layout/orgChart1"/>
    <dgm:cxn modelId="{B0ACA7C4-49F9-4FFC-AAA7-69434EEB3AAA}" type="presParOf" srcId="{60FBCC13-87E8-493A-9AAE-E351FF27AA7F}" destId="{E975505B-3087-4984-B113-4221DAA9A2D2}" srcOrd="1" destOrd="0" presId="urn:microsoft.com/office/officeart/2005/8/layout/orgChart1"/>
    <dgm:cxn modelId="{5A2D1D71-0A52-47DE-A846-FBC8ADFE6076}" type="presParOf" srcId="{E975505B-3087-4984-B113-4221DAA9A2D2}" destId="{F035A29F-F93F-47A9-BF3D-BFB1AB3A60BF}" srcOrd="0" destOrd="0" presId="urn:microsoft.com/office/officeart/2005/8/layout/orgChart1"/>
    <dgm:cxn modelId="{FA3A7142-725E-45BB-A97A-F4088BFABE59}" type="presParOf" srcId="{E975505B-3087-4984-B113-4221DAA9A2D2}" destId="{A26BA927-70A1-4B1A-B06C-E29895E2B4F1}" srcOrd="1" destOrd="0" presId="urn:microsoft.com/office/officeart/2005/8/layout/orgChart1"/>
    <dgm:cxn modelId="{EEEF7B11-1098-443D-A5B3-4B2E45CA3F29}" type="presParOf" srcId="{A26BA927-70A1-4B1A-B06C-E29895E2B4F1}" destId="{E67AE3BB-E9FE-4019-8530-C199F6FA0A07}" srcOrd="0" destOrd="0" presId="urn:microsoft.com/office/officeart/2005/8/layout/orgChart1"/>
    <dgm:cxn modelId="{50FCB5AC-CDDB-4B1E-90E1-E4C36C666388}" type="presParOf" srcId="{E67AE3BB-E9FE-4019-8530-C199F6FA0A07}" destId="{D5D311B5-00C0-4873-A406-DC4C548D16E0}" srcOrd="0" destOrd="0" presId="urn:microsoft.com/office/officeart/2005/8/layout/orgChart1"/>
    <dgm:cxn modelId="{1E0AAA49-705B-425F-910A-05AD47E68E2F}" type="presParOf" srcId="{E67AE3BB-E9FE-4019-8530-C199F6FA0A07}" destId="{B243C665-B35E-40C2-8306-A3701607B0C8}" srcOrd="1" destOrd="0" presId="urn:microsoft.com/office/officeart/2005/8/layout/orgChart1"/>
    <dgm:cxn modelId="{3949E9F3-AA39-43DE-82EB-D5CA7337C2B8}" type="presParOf" srcId="{A26BA927-70A1-4B1A-B06C-E29895E2B4F1}" destId="{D1F842E0-B4B5-48E2-A547-5CD9E7167F53}" srcOrd="1" destOrd="0" presId="urn:microsoft.com/office/officeart/2005/8/layout/orgChart1"/>
    <dgm:cxn modelId="{C20E0E4A-06C0-4E9F-AA5A-947C4A48F473}" type="presParOf" srcId="{D1F842E0-B4B5-48E2-A547-5CD9E7167F53}" destId="{A8713157-79CF-403F-9D59-D6DE3EDDB468}" srcOrd="0" destOrd="0" presId="urn:microsoft.com/office/officeart/2005/8/layout/orgChart1"/>
    <dgm:cxn modelId="{A94FD55D-78C2-4651-AEFB-4B54F6226A23}" type="presParOf" srcId="{D1F842E0-B4B5-48E2-A547-5CD9E7167F53}" destId="{AA2D7B22-4453-4A36-904A-4521E4FDB383}" srcOrd="1" destOrd="0" presId="urn:microsoft.com/office/officeart/2005/8/layout/orgChart1"/>
    <dgm:cxn modelId="{A9293277-CB18-4F2D-8567-0C5C69AE9047}" type="presParOf" srcId="{AA2D7B22-4453-4A36-904A-4521E4FDB383}" destId="{C58453AD-2A12-4174-BCEA-9374233BE3B8}" srcOrd="0" destOrd="0" presId="urn:microsoft.com/office/officeart/2005/8/layout/orgChart1"/>
    <dgm:cxn modelId="{626BAC00-03C1-4A9C-BC13-D408408A77FA}" type="presParOf" srcId="{C58453AD-2A12-4174-BCEA-9374233BE3B8}" destId="{0F60C699-7A02-4D15-B51E-552191CFFF79}" srcOrd="0" destOrd="0" presId="urn:microsoft.com/office/officeart/2005/8/layout/orgChart1"/>
    <dgm:cxn modelId="{32B8611B-4D56-40B8-B02D-B4318153AC40}" type="presParOf" srcId="{C58453AD-2A12-4174-BCEA-9374233BE3B8}" destId="{0A7A203F-E0E9-4E59-8826-8E38316222BE}" srcOrd="1" destOrd="0" presId="urn:microsoft.com/office/officeart/2005/8/layout/orgChart1"/>
    <dgm:cxn modelId="{4B584C93-3C98-4512-9437-EF6390F9739E}" type="presParOf" srcId="{AA2D7B22-4453-4A36-904A-4521E4FDB383}" destId="{E229F2C9-33F0-4673-A509-8D9A266829D9}" srcOrd="1" destOrd="0" presId="urn:microsoft.com/office/officeart/2005/8/layout/orgChart1"/>
    <dgm:cxn modelId="{025E70FF-D7E1-43EA-A096-0AD7C3CD0A9E}" type="presParOf" srcId="{AA2D7B22-4453-4A36-904A-4521E4FDB383}" destId="{2C9613ED-FEB7-4729-B2B8-09BC1A97165E}" srcOrd="2" destOrd="0" presId="urn:microsoft.com/office/officeart/2005/8/layout/orgChart1"/>
    <dgm:cxn modelId="{DB91E3BD-8F13-433C-909B-ACA69211501F}" type="presParOf" srcId="{A26BA927-70A1-4B1A-B06C-E29895E2B4F1}" destId="{D285BC17-31AB-4A53-8435-55E529FBE1C6}" srcOrd="2" destOrd="0" presId="urn:microsoft.com/office/officeart/2005/8/layout/orgChart1"/>
    <dgm:cxn modelId="{F91637DA-E93E-4A0B-9BB4-F5850757F19A}" type="presParOf" srcId="{E975505B-3087-4984-B113-4221DAA9A2D2}" destId="{88256C0E-EEEB-4DF2-B1B2-ED3BFDC3EF14}" srcOrd="2" destOrd="0" presId="urn:microsoft.com/office/officeart/2005/8/layout/orgChart1"/>
    <dgm:cxn modelId="{45F0983B-2671-4219-99B2-9101E4E1E784}" type="presParOf" srcId="{E975505B-3087-4984-B113-4221DAA9A2D2}" destId="{2734E295-93B7-4BAE-94AB-84A7F87E3CA7}" srcOrd="3" destOrd="0" presId="urn:microsoft.com/office/officeart/2005/8/layout/orgChart1"/>
    <dgm:cxn modelId="{C0BED662-8A07-467A-84D7-E96C5911A833}" type="presParOf" srcId="{2734E295-93B7-4BAE-94AB-84A7F87E3CA7}" destId="{543F5CE2-BAAC-4ED4-8AEB-6A39F235154D}" srcOrd="0" destOrd="0" presId="urn:microsoft.com/office/officeart/2005/8/layout/orgChart1"/>
    <dgm:cxn modelId="{23546C16-1B32-4D45-9B1B-7A1107D1E1CD}" type="presParOf" srcId="{543F5CE2-BAAC-4ED4-8AEB-6A39F235154D}" destId="{48E742C2-7B88-42B7-84B5-954753B87CF7}" srcOrd="0" destOrd="0" presId="urn:microsoft.com/office/officeart/2005/8/layout/orgChart1"/>
    <dgm:cxn modelId="{D829AE20-EA77-4673-A529-3CAE4BE87A9C}" type="presParOf" srcId="{543F5CE2-BAAC-4ED4-8AEB-6A39F235154D}" destId="{1BDCEE88-8942-4CE4-BC89-2B8709AE6C22}" srcOrd="1" destOrd="0" presId="urn:microsoft.com/office/officeart/2005/8/layout/orgChart1"/>
    <dgm:cxn modelId="{50E8CF5F-D880-48D9-9723-E667FE175414}" type="presParOf" srcId="{2734E295-93B7-4BAE-94AB-84A7F87E3CA7}" destId="{1ACFFDE9-2F9F-4CFC-AD71-8BE7EE9ECD2E}" srcOrd="1" destOrd="0" presId="urn:microsoft.com/office/officeart/2005/8/layout/orgChart1"/>
    <dgm:cxn modelId="{0DBFA35B-4AD2-431C-9C13-1F6ABABA62E6}" type="presParOf" srcId="{1ACFFDE9-2F9F-4CFC-AD71-8BE7EE9ECD2E}" destId="{5FFFD51F-B462-4BAE-B94D-CB83A2FF41D7}" srcOrd="0" destOrd="0" presId="urn:microsoft.com/office/officeart/2005/8/layout/orgChart1"/>
    <dgm:cxn modelId="{8BC08E87-9DF4-4263-BD45-3C08DC2FBA99}" type="presParOf" srcId="{1ACFFDE9-2F9F-4CFC-AD71-8BE7EE9ECD2E}" destId="{E41857EF-B84C-4615-B7AA-46F3F9C90829}" srcOrd="1" destOrd="0" presId="urn:microsoft.com/office/officeart/2005/8/layout/orgChart1"/>
    <dgm:cxn modelId="{E6283882-7787-469A-9981-0E485E7E677C}" type="presParOf" srcId="{E41857EF-B84C-4615-B7AA-46F3F9C90829}" destId="{8DA17460-7F0B-4712-8DA9-121A220EC4E6}" srcOrd="0" destOrd="0" presId="urn:microsoft.com/office/officeart/2005/8/layout/orgChart1"/>
    <dgm:cxn modelId="{37C1BCA1-9525-4711-A876-6341D99ED86D}" type="presParOf" srcId="{8DA17460-7F0B-4712-8DA9-121A220EC4E6}" destId="{0054543B-F4FD-4584-A442-AB4E56CCA181}" srcOrd="0" destOrd="0" presId="urn:microsoft.com/office/officeart/2005/8/layout/orgChart1"/>
    <dgm:cxn modelId="{0293C4FD-8FB3-40B3-8DDE-129408749BD7}" type="presParOf" srcId="{8DA17460-7F0B-4712-8DA9-121A220EC4E6}" destId="{17CB8A3E-C418-4ACB-AA30-0BD041419F97}" srcOrd="1" destOrd="0" presId="urn:microsoft.com/office/officeart/2005/8/layout/orgChart1"/>
    <dgm:cxn modelId="{3AB66D02-103E-4339-8E30-231844B42D2E}" type="presParOf" srcId="{E41857EF-B84C-4615-B7AA-46F3F9C90829}" destId="{ACDE3211-F7C8-4844-A26C-0C6EC15BABBD}" srcOrd="1" destOrd="0" presId="urn:microsoft.com/office/officeart/2005/8/layout/orgChart1"/>
    <dgm:cxn modelId="{0C6ED050-8E23-4BD6-BD59-8A36C9C43705}" type="presParOf" srcId="{E41857EF-B84C-4615-B7AA-46F3F9C90829}" destId="{79B72F37-A7D8-4D57-9466-8EA6F25C31EC}" srcOrd="2" destOrd="0" presId="urn:microsoft.com/office/officeart/2005/8/layout/orgChart1"/>
    <dgm:cxn modelId="{99FEF433-091C-4BC6-9672-CB889D3AF836}" type="presParOf" srcId="{2734E295-93B7-4BAE-94AB-84A7F87E3CA7}" destId="{68E90F13-A9DA-4B79-86E3-4831C53616F9}" srcOrd="2" destOrd="0" presId="urn:microsoft.com/office/officeart/2005/8/layout/orgChart1"/>
    <dgm:cxn modelId="{51796439-BE20-4202-94B4-E473AE211C8A}" type="presParOf" srcId="{60FBCC13-87E8-493A-9AAE-E351FF27AA7F}" destId="{C6577BED-8984-409C-9147-8B1CB0E0B16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EA7739-D29A-4435-B164-FD42E62D5E68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B92CB70-3855-44A7-B892-F178121B556A}">
      <dgm:prSet phldrT="[Текст]" custT="1"/>
      <dgm:spPr>
        <a:solidFill>
          <a:srgbClr val="CCFFFF"/>
        </a:solidFill>
      </dgm:spPr>
      <dgm:t>
        <a:bodyPr/>
        <a:lstStyle/>
        <a:p>
          <a:r>
            <a:rPr lang="ru-RU" sz="2400" b="1" dirty="0" smtClean="0">
              <a:solidFill>
                <a:schemeClr val="tx2"/>
              </a:solidFill>
            </a:rPr>
            <a:t>Спортивно-</a:t>
          </a:r>
        </a:p>
        <a:p>
          <a:r>
            <a:rPr lang="ru-RU" sz="2400" b="1" dirty="0" smtClean="0">
              <a:solidFill>
                <a:schemeClr val="tx2"/>
              </a:solidFill>
            </a:rPr>
            <a:t>ориентированная</a:t>
          </a:r>
        </a:p>
        <a:p>
          <a:r>
            <a:rPr lang="ru-RU" sz="2400" b="1" dirty="0" smtClean="0">
              <a:solidFill>
                <a:schemeClr val="tx2"/>
              </a:solidFill>
            </a:rPr>
            <a:t>система</a:t>
          </a:r>
          <a:endParaRPr lang="ru-RU" sz="2400" b="1" dirty="0">
            <a:solidFill>
              <a:schemeClr val="tx2"/>
            </a:solidFill>
          </a:endParaRPr>
        </a:p>
      </dgm:t>
    </dgm:pt>
    <dgm:pt modelId="{B055A974-8081-4DF6-9C22-55136E7D8F1F}" type="parTrans" cxnId="{A623182D-6F0C-4746-9353-FA3F520DEEA0}">
      <dgm:prSet/>
      <dgm:spPr/>
      <dgm:t>
        <a:bodyPr/>
        <a:lstStyle/>
        <a:p>
          <a:endParaRPr lang="ru-RU"/>
        </a:p>
      </dgm:t>
    </dgm:pt>
    <dgm:pt modelId="{1F19014C-5FBE-4973-9558-6007AA85B0D5}" type="sibTrans" cxnId="{A623182D-6F0C-4746-9353-FA3F520DEEA0}">
      <dgm:prSet/>
      <dgm:spPr/>
      <dgm:t>
        <a:bodyPr/>
        <a:lstStyle/>
        <a:p>
          <a:endParaRPr lang="ru-RU"/>
        </a:p>
      </dgm:t>
    </dgm:pt>
    <dgm:pt modelId="{E143F873-DB21-4842-BEC9-E8A7A61CD641}">
      <dgm:prSet phldrT="[Текст]" custT="1"/>
      <dgm:spPr>
        <a:solidFill>
          <a:srgbClr val="CCFFFF"/>
        </a:solidFill>
      </dgm:spPr>
      <dgm:t>
        <a:bodyPr/>
        <a:lstStyle/>
        <a:p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Содержание учебных и тренировочных занятий</a:t>
          </a:r>
          <a:endParaRPr lang="ru-RU" sz="2400" dirty="0"/>
        </a:p>
      </dgm:t>
    </dgm:pt>
    <dgm:pt modelId="{8EA95DCE-B079-4678-A1C9-9B0B4407A0D7}" type="parTrans" cxnId="{5FCE2FD2-AD10-4A13-95EC-DFD4872301B6}">
      <dgm:prSet/>
      <dgm:spPr/>
      <dgm:t>
        <a:bodyPr/>
        <a:lstStyle/>
        <a:p>
          <a:endParaRPr lang="ru-RU"/>
        </a:p>
      </dgm:t>
    </dgm:pt>
    <dgm:pt modelId="{4055F502-EEC6-447F-8F41-6363FEA03025}" type="sibTrans" cxnId="{5FCE2FD2-AD10-4A13-95EC-DFD4872301B6}">
      <dgm:prSet/>
      <dgm:spPr/>
      <dgm:t>
        <a:bodyPr/>
        <a:lstStyle/>
        <a:p>
          <a:endParaRPr lang="ru-RU"/>
        </a:p>
      </dgm:t>
    </dgm:pt>
    <dgm:pt modelId="{F4EA7020-8B3E-43DD-8FD9-7F9583D941EA}">
      <dgm:prSet phldrT="[Текст]" custT="1"/>
      <dgm:spPr>
        <a:solidFill>
          <a:srgbClr val="CCFFFF"/>
        </a:solidFill>
      </dgm:spPr>
      <dgm:t>
        <a:bodyPr/>
        <a:lstStyle/>
        <a:p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Формы организации;</a:t>
          </a:r>
        </a:p>
      </dgm:t>
    </dgm:pt>
    <dgm:pt modelId="{D0CF0627-C9FC-4951-8D6A-16AC335A892A}" type="parTrans" cxnId="{7BA2C846-F056-4DC9-8337-733A886BA475}">
      <dgm:prSet/>
      <dgm:spPr/>
      <dgm:t>
        <a:bodyPr/>
        <a:lstStyle/>
        <a:p>
          <a:endParaRPr lang="ru-RU"/>
        </a:p>
      </dgm:t>
    </dgm:pt>
    <dgm:pt modelId="{7F021B43-B7C3-4616-B099-066E759B6B88}" type="sibTrans" cxnId="{7BA2C846-F056-4DC9-8337-733A886BA475}">
      <dgm:prSet/>
      <dgm:spPr/>
      <dgm:t>
        <a:bodyPr/>
        <a:lstStyle/>
        <a:p>
          <a:endParaRPr lang="ru-RU"/>
        </a:p>
      </dgm:t>
    </dgm:pt>
    <dgm:pt modelId="{8DF13DC5-8734-449A-9B17-3F0E1688EDF4}">
      <dgm:prSet phldrT="[Текст]" custT="1"/>
      <dgm:spPr>
        <a:solidFill>
          <a:srgbClr val="CCFFFF"/>
        </a:solidFill>
      </dgm:spPr>
      <dgm:t>
        <a:bodyPr/>
        <a:lstStyle/>
        <a:p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Физическая нагрузка на занятиях</a:t>
          </a:r>
        </a:p>
      </dgm:t>
    </dgm:pt>
    <dgm:pt modelId="{B49BB30D-B5EE-4C5C-9ABE-5D49458D5B8C}" type="parTrans" cxnId="{2C015C12-4875-4931-9C52-9541FE28AF43}">
      <dgm:prSet/>
      <dgm:spPr/>
      <dgm:t>
        <a:bodyPr/>
        <a:lstStyle/>
        <a:p>
          <a:endParaRPr lang="ru-RU"/>
        </a:p>
      </dgm:t>
    </dgm:pt>
    <dgm:pt modelId="{79E6EE14-8FAF-4487-9D92-794C7799DE25}" type="sibTrans" cxnId="{2C015C12-4875-4931-9C52-9541FE28AF43}">
      <dgm:prSet/>
      <dgm:spPr/>
      <dgm:t>
        <a:bodyPr/>
        <a:lstStyle/>
        <a:p>
          <a:endParaRPr lang="ru-RU"/>
        </a:p>
      </dgm:t>
    </dgm:pt>
    <dgm:pt modelId="{9A9FBADE-5AF0-489F-A1C3-C8899CECF215}">
      <dgm:prSet phldrT="[Текст]" custT="1"/>
      <dgm:spPr>
        <a:solidFill>
          <a:srgbClr val="CCFFFF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Процесс обучения и тренировки </a:t>
          </a:r>
        </a:p>
        <a:p>
          <a:endParaRPr kumimoji="0" lang="ru-RU" sz="2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Calibri" pitchFamily="34" charset="0"/>
            <a:cs typeface="Times New Roman" pitchFamily="18" charset="0"/>
          </a:endParaRPr>
        </a:p>
      </dgm:t>
    </dgm:pt>
    <dgm:pt modelId="{896EECDE-0F51-47BF-A54A-2A16AD8ABC3B}" type="parTrans" cxnId="{5B1C7713-99A2-4A93-AB19-CA34DE205FD3}">
      <dgm:prSet/>
      <dgm:spPr/>
      <dgm:t>
        <a:bodyPr/>
        <a:lstStyle/>
        <a:p>
          <a:endParaRPr lang="ru-RU"/>
        </a:p>
      </dgm:t>
    </dgm:pt>
    <dgm:pt modelId="{FC6DC759-4959-4D78-8EB3-3DA30F440956}" type="sibTrans" cxnId="{5B1C7713-99A2-4A93-AB19-CA34DE205FD3}">
      <dgm:prSet/>
      <dgm:spPr/>
      <dgm:t>
        <a:bodyPr/>
        <a:lstStyle/>
        <a:p>
          <a:endParaRPr lang="ru-RU"/>
        </a:p>
      </dgm:t>
    </dgm:pt>
    <dgm:pt modelId="{C3FE7734-B303-4A34-8EC0-D2BE146D817D}">
      <dgm:prSet custT="1"/>
      <dgm:spPr>
        <a:solidFill>
          <a:srgbClr val="CCFFFF"/>
        </a:solidFill>
      </dgm:spPr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Формы и методы контроля </a:t>
          </a:r>
        </a:p>
      </dgm:t>
    </dgm:pt>
    <dgm:pt modelId="{6D541F76-7DFE-4C74-AF0B-28DA9941DC9F}" type="parTrans" cxnId="{7E356E89-62BB-454F-9B23-F3A8A8294DB3}">
      <dgm:prSet/>
      <dgm:spPr/>
      <dgm:t>
        <a:bodyPr/>
        <a:lstStyle/>
        <a:p>
          <a:endParaRPr lang="ru-RU"/>
        </a:p>
      </dgm:t>
    </dgm:pt>
    <dgm:pt modelId="{0E555D14-98BC-48B6-A477-B36B5137F2B4}" type="sibTrans" cxnId="{7E356E89-62BB-454F-9B23-F3A8A8294DB3}">
      <dgm:prSet/>
      <dgm:spPr/>
      <dgm:t>
        <a:bodyPr/>
        <a:lstStyle/>
        <a:p>
          <a:endParaRPr lang="ru-RU"/>
        </a:p>
      </dgm:t>
    </dgm:pt>
    <dgm:pt modelId="{F6D0E669-71CE-4FD3-8D12-F3B80EF05CCE}" type="pres">
      <dgm:prSet presAssocID="{89EA7739-D29A-4435-B164-FD42E62D5E6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19E7C0-1AB7-4BA5-AE4F-0470E65AE461}" type="pres">
      <dgm:prSet presAssocID="{DB92CB70-3855-44A7-B892-F178121B556A}" presName="centerShape" presStyleLbl="node0" presStyleIdx="0" presStyleCnt="1" custScaleX="164755" custScaleY="140539"/>
      <dgm:spPr/>
      <dgm:t>
        <a:bodyPr/>
        <a:lstStyle/>
        <a:p>
          <a:endParaRPr lang="ru-RU"/>
        </a:p>
      </dgm:t>
    </dgm:pt>
    <dgm:pt modelId="{8B10282E-B03C-4050-9CEB-569939BD6F24}" type="pres">
      <dgm:prSet presAssocID="{E143F873-DB21-4842-BEC9-E8A7A61CD641}" presName="node" presStyleLbl="node1" presStyleIdx="0" presStyleCnt="5" custScaleX="191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E291AA-324A-4BDA-AD15-68C71CFD3F57}" type="pres">
      <dgm:prSet presAssocID="{E143F873-DB21-4842-BEC9-E8A7A61CD641}" presName="dummy" presStyleCnt="0"/>
      <dgm:spPr/>
    </dgm:pt>
    <dgm:pt modelId="{311B2D76-9E10-4DF6-AA41-1462B4A939C6}" type="pres">
      <dgm:prSet presAssocID="{4055F502-EEC6-447F-8F41-6363FEA03025}" presName="sibTrans" presStyleLbl="sibTrans2D1" presStyleIdx="0" presStyleCnt="5"/>
      <dgm:spPr/>
      <dgm:t>
        <a:bodyPr/>
        <a:lstStyle/>
        <a:p>
          <a:endParaRPr lang="ru-RU"/>
        </a:p>
      </dgm:t>
    </dgm:pt>
    <dgm:pt modelId="{1FDBBB6B-2745-453D-B6CE-B1B505B75907}" type="pres">
      <dgm:prSet presAssocID="{C3FE7734-B303-4A34-8EC0-D2BE146D817D}" presName="node" presStyleLbl="node1" presStyleIdx="1" presStyleCnt="5" custScaleX="1353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71E00A-5543-4F2B-AE19-5E98BB8CD371}" type="pres">
      <dgm:prSet presAssocID="{C3FE7734-B303-4A34-8EC0-D2BE146D817D}" presName="dummy" presStyleCnt="0"/>
      <dgm:spPr/>
    </dgm:pt>
    <dgm:pt modelId="{47A772AB-2F8A-4CEC-B821-A53087E0CE90}" type="pres">
      <dgm:prSet presAssocID="{0E555D14-98BC-48B6-A477-B36B5137F2B4}" presName="sibTrans" presStyleLbl="sibTrans2D1" presStyleIdx="1" presStyleCnt="5"/>
      <dgm:spPr/>
      <dgm:t>
        <a:bodyPr/>
        <a:lstStyle/>
        <a:p>
          <a:endParaRPr lang="ru-RU"/>
        </a:p>
      </dgm:t>
    </dgm:pt>
    <dgm:pt modelId="{13E663EE-FBCC-4F37-85E5-BF2B99B14D10}" type="pres">
      <dgm:prSet presAssocID="{F4EA7020-8B3E-43DD-8FD9-7F9583D941EA}" presName="node" presStyleLbl="node1" presStyleIdx="2" presStyleCnt="5" custScaleX="156059" custRadScaleRad="106310" custRadScaleInc="-119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9DE11-F6C0-4B52-AD84-F517A00F642F}" type="pres">
      <dgm:prSet presAssocID="{F4EA7020-8B3E-43DD-8FD9-7F9583D941EA}" presName="dummy" presStyleCnt="0"/>
      <dgm:spPr/>
    </dgm:pt>
    <dgm:pt modelId="{D766BE97-753E-4EB9-A9B9-9430FF431455}" type="pres">
      <dgm:prSet presAssocID="{7F021B43-B7C3-4616-B099-066E759B6B88}" presName="sibTrans" presStyleLbl="sibTrans2D1" presStyleIdx="2" presStyleCnt="5"/>
      <dgm:spPr/>
      <dgm:t>
        <a:bodyPr/>
        <a:lstStyle/>
        <a:p>
          <a:endParaRPr lang="ru-RU"/>
        </a:p>
      </dgm:t>
    </dgm:pt>
    <dgm:pt modelId="{EC93430D-78D4-40E5-BCE8-9C5CC2FB2D57}" type="pres">
      <dgm:prSet presAssocID="{8DF13DC5-8734-449A-9B17-3F0E1688EDF4}" presName="node" presStyleLbl="node1" presStyleIdx="3" presStyleCnt="5" custScaleX="1627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2F0747-4E3D-4145-8B96-39BB6B40FF8C}" type="pres">
      <dgm:prSet presAssocID="{8DF13DC5-8734-449A-9B17-3F0E1688EDF4}" presName="dummy" presStyleCnt="0"/>
      <dgm:spPr/>
    </dgm:pt>
    <dgm:pt modelId="{3CC445AC-B05B-40A3-B06B-8579DB914ACC}" type="pres">
      <dgm:prSet presAssocID="{79E6EE14-8FAF-4487-9D92-794C7799DE25}" presName="sibTrans" presStyleLbl="sibTrans2D1" presStyleIdx="3" presStyleCnt="5"/>
      <dgm:spPr/>
      <dgm:t>
        <a:bodyPr/>
        <a:lstStyle/>
        <a:p>
          <a:endParaRPr lang="ru-RU"/>
        </a:p>
      </dgm:t>
    </dgm:pt>
    <dgm:pt modelId="{8F995CBF-28E9-4D31-B623-C98E3B146923}" type="pres">
      <dgm:prSet presAssocID="{9A9FBADE-5AF0-489F-A1C3-C8899CECF215}" presName="node" presStyleLbl="node1" presStyleIdx="4" presStyleCnt="5" custScaleX="146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7F3197-BDA1-4962-8003-EB239A3948F4}" type="pres">
      <dgm:prSet presAssocID="{9A9FBADE-5AF0-489F-A1C3-C8899CECF215}" presName="dummy" presStyleCnt="0"/>
      <dgm:spPr/>
    </dgm:pt>
    <dgm:pt modelId="{BB5E07B7-8314-483B-ACBD-24777D04E43C}" type="pres">
      <dgm:prSet presAssocID="{FC6DC759-4959-4D78-8EB3-3DA30F440956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1E7EDBBB-764D-4A78-A1F8-09E831002150}" type="presOf" srcId="{DB92CB70-3855-44A7-B892-F178121B556A}" destId="{2519E7C0-1AB7-4BA5-AE4F-0470E65AE461}" srcOrd="0" destOrd="0" presId="urn:microsoft.com/office/officeart/2005/8/layout/radial6"/>
    <dgm:cxn modelId="{C08E4B91-055A-4F80-AB63-D39AD1AE61A8}" type="presOf" srcId="{9A9FBADE-5AF0-489F-A1C3-C8899CECF215}" destId="{8F995CBF-28E9-4D31-B623-C98E3B146923}" srcOrd="0" destOrd="0" presId="urn:microsoft.com/office/officeart/2005/8/layout/radial6"/>
    <dgm:cxn modelId="{A623182D-6F0C-4746-9353-FA3F520DEEA0}" srcId="{89EA7739-D29A-4435-B164-FD42E62D5E68}" destId="{DB92CB70-3855-44A7-B892-F178121B556A}" srcOrd="0" destOrd="0" parTransId="{B055A974-8081-4DF6-9C22-55136E7D8F1F}" sibTransId="{1F19014C-5FBE-4973-9558-6007AA85B0D5}"/>
    <dgm:cxn modelId="{5FCE2FD2-AD10-4A13-95EC-DFD4872301B6}" srcId="{DB92CB70-3855-44A7-B892-F178121B556A}" destId="{E143F873-DB21-4842-BEC9-E8A7A61CD641}" srcOrd="0" destOrd="0" parTransId="{8EA95DCE-B079-4678-A1C9-9B0B4407A0D7}" sibTransId="{4055F502-EEC6-447F-8F41-6363FEA03025}"/>
    <dgm:cxn modelId="{8CD01BE9-373C-44FB-AD77-EAC0D93B3A3C}" type="presOf" srcId="{8DF13DC5-8734-449A-9B17-3F0E1688EDF4}" destId="{EC93430D-78D4-40E5-BCE8-9C5CC2FB2D57}" srcOrd="0" destOrd="0" presId="urn:microsoft.com/office/officeart/2005/8/layout/radial6"/>
    <dgm:cxn modelId="{5B1C7713-99A2-4A93-AB19-CA34DE205FD3}" srcId="{DB92CB70-3855-44A7-B892-F178121B556A}" destId="{9A9FBADE-5AF0-489F-A1C3-C8899CECF215}" srcOrd="4" destOrd="0" parTransId="{896EECDE-0F51-47BF-A54A-2A16AD8ABC3B}" sibTransId="{FC6DC759-4959-4D78-8EB3-3DA30F440956}"/>
    <dgm:cxn modelId="{A2A78FC8-D536-4B8A-B414-793F9CB867F6}" type="presOf" srcId="{FC6DC759-4959-4D78-8EB3-3DA30F440956}" destId="{BB5E07B7-8314-483B-ACBD-24777D04E43C}" srcOrd="0" destOrd="0" presId="urn:microsoft.com/office/officeart/2005/8/layout/radial6"/>
    <dgm:cxn modelId="{A5F33163-C240-48D4-BB5A-CBB8EEA44CF3}" type="presOf" srcId="{F4EA7020-8B3E-43DD-8FD9-7F9583D941EA}" destId="{13E663EE-FBCC-4F37-85E5-BF2B99B14D10}" srcOrd="0" destOrd="0" presId="urn:microsoft.com/office/officeart/2005/8/layout/radial6"/>
    <dgm:cxn modelId="{2E96363E-EAD0-48DF-9DE0-86B98EEA61FF}" type="presOf" srcId="{C3FE7734-B303-4A34-8EC0-D2BE146D817D}" destId="{1FDBBB6B-2745-453D-B6CE-B1B505B75907}" srcOrd="0" destOrd="0" presId="urn:microsoft.com/office/officeart/2005/8/layout/radial6"/>
    <dgm:cxn modelId="{2C015C12-4875-4931-9C52-9541FE28AF43}" srcId="{DB92CB70-3855-44A7-B892-F178121B556A}" destId="{8DF13DC5-8734-449A-9B17-3F0E1688EDF4}" srcOrd="3" destOrd="0" parTransId="{B49BB30D-B5EE-4C5C-9ABE-5D49458D5B8C}" sibTransId="{79E6EE14-8FAF-4487-9D92-794C7799DE25}"/>
    <dgm:cxn modelId="{826312F3-07FB-46F3-808C-C0C636D76CD8}" type="presOf" srcId="{4055F502-EEC6-447F-8F41-6363FEA03025}" destId="{311B2D76-9E10-4DF6-AA41-1462B4A939C6}" srcOrd="0" destOrd="0" presId="urn:microsoft.com/office/officeart/2005/8/layout/radial6"/>
    <dgm:cxn modelId="{7E356E89-62BB-454F-9B23-F3A8A8294DB3}" srcId="{DB92CB70-3855-44A7-B892-F178121B556A}" destId="{C3FE7734-B303-4A34-8EC0-D2BE146D817D}" srcOrd="1" destOrd="0" parTransId="{6D541F76-7DFE-4C74-AF0B-28DA9941DC9F}" sibTransId="{0E555D14-98BC-48B6-A477-B36B5137F2B4}"/>
    <dgm:cxn modelId="{7BA2C846-F056-4DC9-8337-733A886BA475}" srcId="{DB92CB70-3855-44A7-B892-F178121B556A}" destId="{F4EA7020-8B3E-43DD-8FD9-7F9583D941EA}" srcOrd="2" destOrd="0" parTransId="{D0CF0627-C9FC-4951-8D6A-16AC335A892A}" sibTransId="{7F021B43-B7C3-4616-B099-066E759B6B88}"/>
    <dgm:cxn modelId="{846BA5CB-B7F8-4560-A954-191E2C56BBE3}" type="presOf" srcId="{0E555D14-98BC-48B6-A477-B36B5137F2B4}" destId="{47A772AB-2F8A-4CEC-B821-A53087E0CE90}" srcOrd="0" destOrd="0" presId="urn:microsoft.com/office/officeart/2005/8/layout/radial6"/>
    <dgm:cxn modelId="{13F90EBA-D764-48CA-A3CD-31B1E54C73C2}" type="presOf" srcId="{79E6EE14-8FAF-4487-9D92-794C7799DE25}" destId="{3CC445AC-B05B-40A3-B06B-8579DB914ACC}" srcOrd="0" destOrd="0" presId="urn:microsoft.com/office/officeart/2005/8/layout/radial6"/>
    <dgm:cxn modelId="{8B06C19F-B321-463B-A975-AC8D6707623E}" type="presOf" srcId="{7F021B43-B7C3-4616-B099-066E759B6B88}" destId="{D766BE97-753E-4EB9-A9B9-9430FF431455}" srcOrd="0" destOrd="0" presId="urn:microsoft.com/office/officeart/2005/8/layout/radial6"/>
    <dgm:cxn modelId="{AD384E72-C56B-42A1-A4A1-E1A97333DB81}" type="presOf" srcId="{E143F873-DB21-4842-BEC9-E8A7A61CD641}" destId="{8B10282E-B03C-4050-9CEB-569939BD6F24}" srcOrd="0" destOrd="0" presId="urn:microsoft.com/office/officeart/2005/8/layout/radial6"/>
    <dgm:cxn modelId="{80096495-2E6E-47DB-AF2A-C10D7F2AC386}" type="presOf" srcId="{89EA7739-D29A-4435-B164-FD42E62D5E68}" destId="{F6D0E669-71CE-4FD3-8D12-F3B80EF05CCE}" srcOrd="0" destOrd="0" presId="urn:microsoft.com/office/officeart/2005/8/layout/radial6"/>
    <dgm:cxn modelId="{F52ED914-6AC2-4210-8C76-0702937A0B3F}" type="presParOf" srcId="{F6D0E669-71CE-4FD3-8D12-F3B80EF05CCE}" destId="{2519E7C0-1AB7-4BA5-AE4F-0470E65AE461}" srcOrd="0" destOrd="0" presId="urn:microsoft.com/office/officeart/2005/8/layout/radial6"/>
    <dgm:cxn modelId="{062771BC-CA54-44B2-BD76-99421FA96A1E}" type="presParOf" srcId="{F6D0E669-71CE-4FD3-8D12-F3B80EF05CCE}" destId="{8B10282E-B03C-4050-9CEB-569939BD6F24}" srcOrd="1" destOrd="0" presId="urn:microsoft.com/office/officeart/2005/8/layout/radial6"/>
    <dgm:cxn modelId="{A0F5E5ED-F5E5-4DB6-B091-03E5E207F3BD}" type="presParOf" srcId="{F6D0E669-71CE-4FD3-8D12-F3B80EF05CCE}" destId="{EEE291AA-324A-4BDA-AD15-68C71CFD3F57}" srcOrd="2" destOrd="0" presId="urn:microsoft.com/office/officeart/2005/8/layout/radial6"/>
    <dgm:cxn modelId="{68DA6B46-F5F3-4D2F-879A-CEBBECE97E75}" type="presParOf" srcId="{F6D0E669-71CE-4FD3-8D12-F3B80EF05CCE}" destId="{311B2D76-9E10-4DF6-AA41-1462B4A939C6}" srcOrd="3" destOrd="0" presId="urn:microsoft.com/office/officeart/2005/8/layout/radial6"/>
    <dgm:cxn modelId="{896C7972-DFE0-4B72-B644-7E325CDD76BB}" type="presParOf" srcId="{F6D0E669-71CE-4FD3-8D12-F3B80EF05CCE}" destId="{1FDBBB6B-2745-453D-B6CE-B1B505B75907}" srcOrd="4" destOrd="0" presId="urn:microsoft.com/office/officeart/2005/8/layout/radial6"/>
    <dgm:cxn modelId="{F44BA7CC-88B9-4C70-A900-8AA277272AA7}" type="presParOf" srcId="{F6D0E669-71CE-4FD3-8D12-F3B80EF05CCE}" destId="{FD71E00A-5543-4F2B-AE19-5E98BB8CD371}" srcOrd="5" destOrd="0" presId="urn:microsoft.com/office/officeart/2005/8/layout/radial6"/>
    <dgm:cxn modelId="{EC68F398-15ED-4B87-8DAE-9C101016CBA7}" type="presParOf" srcId="{F6D0E669-71CE-4FD3-8D12-F3B80EF05CCE}" destId="{47A772AB-2F8A-4CEC-B821-A53087E0CE90}" srcOrd="6" destOrd="0" presId="urn:microsoft.com/office/officeart/2005/8/layout/radial6"/>
    <dgm:cxn modelId="{4543DAF3-1F7E-4E6B-B748-1CD9FB509BEC}" type="presParOf" srcId="{F6D0E669-71CE-4FD3-8D12-F3B80EF05CCE}" destId="{13E663EE-FBCC-4F37-85E5-BF2B99B14D10}" srcOrd="7" destOrd="0" presId="urn:microsoft.com/office/officeart/2005/8/layout/radial6"/>
    <dgm:cxn modelId="{A015D6EC-1AF6-4C9F-BB67-AE3BE4E6DE72}" type="presParOf" srcId="{F6D0E669-71CE-4FD3-8D12-F3B80EF05CCE}" destId="{AC69DE11-F6C0-4B52-AD84-F517A00F642F}" srcOrd="8" destOrd="0" presId="urn:microsoft.com/office/officeart/2005/8/layout/radial6"/>
    <dgm:cxn modelId="{D1039E1A-CBFD-40AD-8919-8EFE1B8976D0}" type="presParOf" srcId="{F6D0E669-71CE-4FD3-8D12-F3B80EF05CCE}" destId="{D766BE97-753E-4EB9-A9B9-9430FF431455}" srcOrd="9" destOrd="0" presId="urn:microsoft.com/office/officeart/2005/8/layout/radial6"/>
    <dgm:cxn modelId="{FD58FCB5-4861-4FE4-816D-76D4351ECE30}" type="presParOf" srcId="{F6D0E669-71CE-4FD3-8D12-F3B80EF05CCE}" destId="{EC93430D-78D4-40E5-BCE8-9C5CC2FB2D57}" srcOrd="10" destOrd="0" presId="urn:microsoft.com/office/officeart/2005/8/layout/radial6"/>
    <dgm:cxn modelId="{E1CEB1A2-5622-4569-86F6-4D986D2F7A8D}" type="presParOf" srcId="{F6D0E669-71CE-4FD3-8D12-F3B80EF05CCE}" destId="{8D2F0747-4E3D-4145-8B96-39BB6B40FF8C}" srcOrd="11" destOrd="0" presId="urn:microsoft.com/office/officeart/2005/8/layout/radial6"/>
    <dgm:cxn modelId="{977BB38E-9E5F-4894-896F-74044C0386AF}" type="presParOf" srcId="{F6D0E669-71CE-4FD3-8D12-F3B80EF05CCE}" destId="{3CC445AC-B05B-40A3-B06B-8579DB914ACC}" srcOrd="12" destOrd="0" presId="urn:microsoft.com/office/officeart/2005/8/layout/radial6"/>
    <dgm:cxn modelId="{9F4CBB14-DE15-4252-BF0B-D4DA591FFF26}" type="presParOf" srcId="{F6D0E669-71CE-4FD3-8D12-F3B80EF05CCE}" destId="{8F995CBF-28E9-4D31-B623-C98E3B146923}" srcOrd="13" destOrd="0" presId="urn:microsoft.com/office/officeart/2005/8/layout/radial6"/>
    <dgm:cxn modelId="{BB744AFD-60B9-4AEF-AC04-28B50F856DC1}" type="presParOf" srcId="{F6D0E669-71CE-4FD3-8D12-F3B80EF05CCE}" destId="{F97F3197-BDA1-4962-8003-EB239A3948F4}" srcOrd="14" destOrd="0" presId="urn:microsoft.com/office/officeart/2005/8/layout/radial6"/>
    <dgm:cxn modelId="{837AE416-016D-49F2-9207-0D605E0DB21B}" type="presParOf" srcId="{F6D0E669-71CE-4FD3-8D12-F3B80EF05CCE}" destId="{BB5E07B7-8314-483B-ACBD-24777D04E43C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AC1A5E-69BC-4AB7-A41E-D608AD638DC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8526C7-BF88-4BF1-82C7-7AEA61E65E9D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Методы организации учебно-воспитательного процесса </a:t>
          </a:r>
        </a:p>
        <a:p>
          <a:pPr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DBEBDF27-9B7B-48BB-80B1-F8E2467E73F0}" type="parTrans" cxnId="{1CB5008F-F2E5-42C4-BEF2-D0420F476270}">
      <dgm:prSet/>
      <dgm:spPr/>
      <dgm:t>
        <a:bodyPr/>
        <a:lstStyle/>
        <a:p>
          <a:endParaRPr lang="ru-RU"/>
        </a:p>
      </dgm:t>
    </dgm:pt>
    <dgm:pt modelId="{FBE7A759-F368-474C-BFD4-02C647D01D80}" type="sibTrans" cxnId="{1CB5008F-F2E5-42C4-BEF2-D0420F476270}">
      <dgm:prSet/>
      <dgm:spPr/>
      <dgm:t>
        <a:bodyPr/>
        <a:lstStyle/>
        <a:p>
          <a:endParaRPr lang="ru-RU"/>
        </a:p>
      </dgm:t>
    </dgm:pt>
    <dgm:pt modelId="{636DB398-C5A8-49C1-9D13-9C114FE5F70B}">
      <dgm:prSet phldrT="[Текст]" custT="1"/>
      <dgm:spPr>
        <a:solidFill>
          <a:srgbClr val="CCFFFF"/>
        </a:solidFill>
      </dgm:spPr>
      <dgm:t>
        <a:bodyPr/>
        <a:lstStyle/>
        <a:p>
          <a:r>
            <a: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Индивидуальный</a:t>
          </a:r>
          <a:endParaRPr lang="ru-RU" sz="28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3D6680-BFB9-40BC-B5A4-64704B70F8C3}" type="parTrans" cxnId="{B786C014-20C9-4F3E-B1F9-AB367F7CACA5}">
      <dgm:prSet/>
      <dgm:spPr/>
      <dgm:t>
        <a:bodyPr/>
        <a:lstStyle/>
        <a:p>
          <a:endParaRPr lang="ru-RU"/>
        </a:p>
      </dgm:t>
    </dgm:pt>
    <dgm:pt modelId="{38DEA6A2-30A3-45E7-BB81-ED265E258EC9}" type="sibTrans" cxnId="{B786C014-20C9-4F3E-B1F9-AB367F7CACA5}">
      <dgm:prSet/>
      <dgm:spPr/>
      <dgm:t>
        <a:bodyPr/>
        <a:lstStyle/>
        <a:p>
          <a:endParaRPr lang="ru-RU"/>
        </a:p>
      </dgm:t>
    </dgm:pt>
    <dgm:pt modelId="{7AA4581E-A26D-4D01-AE8E-C84F93942E47}">
      <dgm:prSet phldrT="[Текст]" custT="1"/>
      <dgm:spPr>
        <a:solidFill>
          <a:srgbClr val="CCFFFF"/>
        </a:solidFill>
      </dgm:spPr>
      <dgm:t>
        <a:bodyPr/>
        <a:lstStyle/>
        <a:p>
          <a:r>
            <a:rPr lang="ru-RU" sz="1700" dirty="0" smtClean="0"/>
            <a:t>.</a:t>
          </a:r>
          <a:r>
            <a: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Посменный</a:t>
          </a:r>
        </a:p>
      </dgm:t>
    </dgm:pt>
    <dgm:pt modelId="{CD86DD72-36BD-40AB-A6EF-FA38D0D54F72}" type="parTrans" cxnId="{1E40FA3B-2B91-41B8-8AD5-A5010A436730}">
      <dgm:prSet/>
      <dgm:spPr/>
      <dgm:t>
        <a:bodyPr/>
        <a:lstStyle/>
        <a:p>
          <a:endParaRPr lang="ru-RU"/>
        </a:p>
      </dgm:t>
    </dgm:pt>
    <dgm:pt modelId="{6F67BC25-D640-407F-8590-A8828740A7B6}" type="sibTrans" cxnId="{1E40FA3B-2B91-41B8-8AD5-A5010A436730}">
      <dgm:prSet/>
      <dgm:spPr/>
      <dgm:t>
        <a:bodyPr/>
        <a:lstStyle/>
        <a:p>
          <a:endParaRPr lang="ru-RU"/>
        </a:p>
      </dgm:t>
    </dgm:pt>
    <dgm:pt modelId="{DA3E2A68-8E5D-4429-991A-ECECA85DA9D4}">
      <dgm:prSet phldrT="[Текст]" custT="1"/>
      <dgm:spPr>
        <a:solidFill>
          <a:srgbClr val="CCFFFF"/>
        </a:solidFill>
      </dgm:spPr>
      <dgm:t>
        <a:bodyPr/>
        <a:lstStyle/>
        <a:p>
          <a:r>
            <a:rPr lang="ru-RU" sz="1200" dirty="0" smtClean="0"/>
            <a:t>. </a:t>
          </a:r>
          <a:r>
            <a: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Групповой</a:t>
          </a:r>
        </a:p>
      </dgm:t>
    </dgm:pt>
    <dgm:pt modelId="{4839FD2C-AEEA-4B74-8A3D-717E04741033}" type="parTrans" cxnId="{2115D992-E9EE-4488-87AF-58319E8E6024}">
      <dgm:prSet/>
      <dgm:spPr/>
      <dgm:t>
        <a:bodyPr/>
        <a:lstStyle/>
        <a:p>
          <a:endParaRPr lang="ru-RU"/>
        </a:p>
      </dgm:t>
    </dgm:pt>
    <dgm:pt modelId="{C83BC5E2-C8BF-4E7E-A506-944D68AAF59F}" type="sibTrans" cxnId="{2115D992-E9EE-4488-87AF-58319E8E6024}">
      <dgm:prSet/>
      <dgm:spPr/>
      <dgm:t>
        <a:bodyPr/>
        <a:lstStyle/>
        <a:p>
          <a:endParaRPr lang="ru-RU"/>
        </a:p>
      </dgm:t>
    </dgm:pt>
    <dgm:pt modelId="{3E74D54C-8056-4FDC-8535-27EC087E7DFB}">
      <dgm:prSet phldrT="[Текст]" custT="1"/>
      <dgm:spPr>
        <a:solidFill>
          <a:srgbClr val="CCFFFF"/>
        </a:solidFill>
      </dgm:spPr>
      <dgm:t>
        <a:bodyPr/>
        <a:lstStyle/>
        <a:p>
          <a:r>
            <a: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Поточный</a:t>
          </a:r>
        </a:p>
      </dgm:t>
    </dgm:pt>
    <dgm:pt modelId="{77916641-484C-47CE-B25B-26182D497077}" type="parTrans" cxnId="{F9AB2FFB-F84A-47F8-B740-F71437F53A2D}">
      <dgm:prSet/>
      <dgm:spPr/>
      <dgm:t>
        <a:bodyPr/>
        <a:lstStyle/>
        <a:p>
          <a:endParaRPr lang="ru-RU"/>
        </a:p>
      </dgm:t>
    </dgm:pt>
    <dgm:pt modelId="{1EB80FAF-6687-4996-9EBE-B22B55C1AAF0}" type="sibTrans" cxnId="{F9AB2FFB-F84A-47F8-B740-F71437F53A2D}">
      <dgm:prSet/>
      <dgm:spPr/>
      <dgm:t>
        <a:bodyPr/>
        <a:lstStyle/>
        <a:p>
          <a:endParaRPr lang="ru-RU"/>
        </a:p>
      </dgm:t>
    </dgm:pt>
    <dgm:pt modelId="{9822AE8F-070E-41DF-8075-D7BFF134F7BF}">
      <dgm:prSet custT="1"/>
      <dgm:spPr>
        <a:solidFill>
          <a:srgbClr val="CCFFFF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5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Фронтальный</a:t>
          </a:r>
        </a:p>
        <a:p>
          <a:pPr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b="1" dirty="0" smtClean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4A6BCA-DCE5-4BE9-B5A8-C2073F858056}" type="parTrans" cxnId="{867AFE2C-82DE-4D39-8C8D-31EC48A56B66}">
      <dgm:prSet/>
      <dgm:spPr/>
      <dgm:t>
        <a:bodyPr/>
        <a:lstStyle/>
        <a:p>
          <a:endParaRPr lang="ru-RU"/>
        </a:p>
      </dgm:t>
    </dgm:pt>
    <dgm:pt modelId="{BD764C51-4D70-4E00-B0FC-85A0E443C80D}" type="sibTrans" cxnId="{867AFE2C-82DE-4D39-8C8D-31EC48A56B66}">
      <dgm:prSet/>
      <dgm:spPr/>
      <dgm:t>
        <a:bodyPr/>
        <a:lstStyle/>
        <a:p>
          <a:endParaRPr lang="ru-RU"/>
        </a:p>
      </dgm:t>
    </dgm:pt>
    <dgm:pt modelId="{47B6B3AE-A0E0-4C04-9A93-7017242A09B6}" type="pres">
      <dgm:prSet presAssocID="{BEAC1A5E-69BC-4AB7-A41E-D608AD638DC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2BE0AA-D7B7-4421-BC26-17386202672B}" type="pres">
      <dgm:prSet presAssocID="{E78526C7-BF88-4BF1-82C7-7AEA61E65E9D}" presName="centerShape" presStyleLbl="node0" presStyleIdx="0" presStyleCnt="1" custScaleX="160627" custScaleY="122922"/>
      <dgm:spPr/>
      <dgm:t>
        <a:bodyPr/>
        <a:lstStyle/>
        <a:p>
          <a:endParaRPr lang="ru-RU"/>
        </a:p>
      </dgm:t>
    </dgm:pt>
    <dgm:pt modelId="{DAEB7839-6125-4578-AE05-9069B4042D47}" type="pres">
      <dgm:prSet presAssocID="{636DB398-C5A8-49C1-9D13-9C114FE5F70B}" presName="node" presStyleLbl="node1" presStyleIdx="0" presStyleCnt="5" custScaleX="229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7C8A8-B2DE-4AA5-AD37-3A358F3F704D}" type="pres">
      <dgm:prSet presAssocID="{636DB398-C5A8-49C1-9D13-9C114FE5F70B}" presName="dummy" presStyleCnt="0"/>
      <dgm:spPr/>
    </dgm:pt>
    <dgm:pt modelId="{D1BEEC56-4BFF-421D-9EE9-A27F45E325CE}" type="pres">
      <dgm:prSet presAssocID="{38DEA6A2-30A3-45E7-BB81-ED265E258EC9}" presName="sibTrans" presStyleLbl="sibTrans2D1" presStyleIdx="0" presStyleCnt="5"/>
      <dgm:spPr/>
      <dgm:t>
        <a:bodyPr/>
        <a:lstStyle/>
        <a:p>
          <a:endParaRPr lang="ru-RU"/>
        </a:p>
      </dgm:t>
    </dgm:pt>
    <dgm:pt modelId="{CDBE041F-57E3-4BC4-BA39-A90D740F14F8}" type="pres">
      <dgm:prSet presAssocID="{9822AE8F-070E-41DF-8075-D7BFF134F7BF}" presName="node" presStyleLbl="node1" presStyleIdx="1" presStyleCnt="5" custScaleX="172438" custRadScaleRad="106716" custRadScaleInc="-6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1FE03-CA3C-497B-BC07-CE80C972441A}" type="pres">
      <dgm:prSet presAssocID="{9822AE8F-070E-41DF-8075-D7BFF134F7BF}" presName="dummy" presStyleCnt="0"/>
      <dgm:spPr/>
    </dgm:pt>
    <dgm:pt modelId="{C63FFA0D-6D01-4ED3-97C5-F92021E5128A}" type="pres">
      <dgm:prSet presAssocID="{BD764C51-4D70-4E00-B0FC-85A0E443C80D}" presName="sibTrans" presStyleLbl="sibTrans2D1" presStyleIdx="1" presStyleCnt="5"/>
      <dgm:spPr/>
      <dgm:t>
        <a:bodyPr/>
        <a:lstStyle/>
        <a:p>
          <a:endParaRPr lang="ru-RU"/>
        </a:p>
      </dgm:t>
    </dgm:pt>
    <dgm:pt modelId="{4F925474-7628-4B4D-B13F-5A2DA6ABD7F3}" type="pres">
      <dgm:prSet presAssocID="{7AA4581E-A26D-4D01-AE8E-C84F93942E47}" presName="node" presStyleLbl="node1" presStyleIdx="2" presStyleCnt="5" custScaleX="161731" custRadScaleRad="106675" custRadScaleInc="-500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6F331-91E2-49BE-B005-6E3666DCDD11}" type="pres">
      <dgm:prSet presAssocID="{7AA4581E-A26D-4D01-AE8E-C84F93942E47}" presName="dummy" presStyleCnt="0"/>
      <dgm:spPr/>
    </dgm:pt>
    <dgm:pt modelId="{1E38B754-F61A-425F-994D-225E929C7D82}" type="pres">
      <dgm:prSet presAssocID="{6F67BC25-D640-407F-8590-A8828740A7B6}" presName="sibTrans" presStyleLbl="sibTrans2D1" presStyleIdx="2" presStyleCnt="5"/>
      <dgm:spPr/>
      <dgm:t>
        <a:bodyPr/>
        <a:lstStyle/>
        <a:p>
          <a:endParaRPr lang="ru-RU"/>
        </a:p>
      </dgm:t>
    </dgm:pt>
    <dgm:pt modelId="{8F92CA09-4216-4799-9D52-A9ABE738374F}" type="pres">
      <dgm:prSet presAssocID="{DA3E2A68-8E5D-4429-991A-ECECA85DA9D4}" presName="node" presStyleLbl="node1" presStyleIdx="3" presStyleCnt="5" custScaleX="163324" custRadScaleRad="104853" custRadScaleInc="380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1CC598-267A-47F4-83E8-ECB076968D22}" type="pres">
      <dgm:prSet presAssocID="{DA3E2A68-8E5D-4429-991A-ECECA85DA9D4}" presName="dummy" presStyleCnt="0"/>
      <dgm:spPr/>
    </dgm:pt>
    <dgm:pt modelId="{A35E06E7-D901-479D-88F9-EA6F35271555}" type="pres">
      <dgm:prSet presAssocID="{C83BC5E2-C8BF-4E7E-A506-944D68AAF59F}" presName="sibTrans" presStyleLbl="sibTrans2D1" presStyleIdx="3" presStyleCnt="5"/>
      <dgm:spPr/>
      <dgm:t>
        <a:bodyPr/>
        <a:lstStyle/>
        <a:p>
          <a:endParaRPr lang="ru-RU"/>
        </a:p>
      </dgm:t>
    </dgm:pt>
    <dgm:pt modelId="{FD38FD4C-2237-45D5-8530-78DC11247046}" type="pres">
      <dgm:prSet presAssocID="{3E74D54C-8056-4FDC-8535-27EC087E7DFB}" presName="node" presStyleLbl="node1" presStyleIdx="4" presStyleCnt="5" custScaleX="145441" custRadScaleRad="103107" custRadScaleInc="31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67C1E5-812E-4556-9646-C2079EF474D3}" type="pres">
      <dgm:prSet presAssocID="{3E74D54C-8056-4FDC-8535-27EC087E7DFB}" presName="dummy" presStyleCnt="0"/>
      <dgm:spPr/>
    </dgm:pt>
    <dgm:pt modelId="{02F09160-68C0-443A-A74D-CB89560C1C16}" type="pres">
      <dgm:prSet presAssocID="{1EB80FAF-6687-4996-9EBE-B22B55C1AAF0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F5FE492C-010E-42FB-A823-7ABAC868DDA2}" type="presOf" srcId="{C83BC5E2-C8BF-4E7E-A506-944D68AAF59F}" destId="{A35E06E7-D901-479D-88F9-EA6F35271555}" srcOrd="0" destOrd="0" presId="urn:microsoft.com/office/officeart/2005/8/layout/radial6"/>
    <dgm:cxn modelId="{34DC1D03-D26F-4C0D-92BB-0D4164B7D5CD}" type="presOf" srcId="{7AA4581E-A26D-4D01-AE8E-C84F93942E47}" destId="{4F925474-7628-4B4D-B13F-5A2DA6ABD7F3}" srcOrd="0" destOrd="0" presId="urn:microsoft.com/office/officeart/2005/8/layout/radial6"/>
    <dgm:cxn modelId="{6EF37529-ACA4-47EF-98C3-89043A840188}" type="presOf" srcId="{1EB80FAF-6687-4996-9EBE-B22B55C1AAF0}" destId="{02F09160-68C0-443A-A74D-CB89560C1C16}" srcOrd="0" destOrd="0" presId="urn:microsoft.com/office/officeart/2005/8/layout/radial6"/>
    <dgm:cxn modelId="{EBCE6325-B3F3-41BC-BFC3-DD5E819D9109}" type="presOf" srcId="{6F67BC25-D640-407F-8590-A8828740A7B6}" destId="{1E38B754-F61A-425F-994D-225E929C7D82}" srcOrd="0" destOrd="0" presId="urn:microsoft.com/office/officeart/2005/8/layout/radial6"/>
    <dgm:cxn modelId="{1E40FA3B-2B91-41B8-8AD5-A5010A436730}" srcId="{E78526C7-BF88-4BF1-82C7-7AEA61E65E9D}" destId="{7AA4581E-A26D-4D01-AE8E-C84F93942E47}" srcOrd="2" destOrd="0" parTransId="{CD86DD72-36BD-40AB-A6EF-FA38D0D54F72}" sibTransId="{6F67BC25-D640-407F-8590-A8828740A7B6}"/>
    <dgm:cxn modelId="{9AC80504-62B3-44F4-BFC6-3A9520F457EC}" type="presOf" srcId="{E78526C7-BF88-4BF1-82C7-7AEA61E65E9D}" destId="{712BE0AA-D7B7-4421-BC26-17386202672B}" srcOrd="0" destOrd="0" presId="urn:microsoft.com/office/officeart/2005/8/layout/radial6"/>
    <dgm:cxn modelId="{982FF04A-0D04-490C-BEE4-25BD42E95420}" type="presOf" srcId="{3E74D54C-8056-4FDC-8535-27EC087E7DFB}" destId="{FD38FD4C-2237-45D5-8530-78DC11247046}" srcOrd="0" destOrd="0" presId="urn:microsoft.com/office/officeart/2005/8/layout/radial6"/>
    <dgm:cxn modelId="{D86E05BD-2F41-420A-948F-8E1342B625D5}" type="presOf" srcId="{BD764C51-4D70-4E00-B0FC-85A0E443C80D}" destId="{C63FFA0D-6D01-4ED3-97C5-F92021E5128A}" srcOrd="0" destOrd="0" presId="urn:microsoft.com/office/officeart/2005/8/layout/radial6"/>
    <dgm:cxn modelId="{EBF0AECD-3682-44AF-B30D-31ECDCFBF1AD}" type="presOf" srcId="{636DB398-C5A8-49C1-9D13-9C114FE5F70B}" destId="{DAEB7839-6125-4578-AE05-9069B4042D47}" srcOrd="0" destOrd="0" presId="urn:microsoft.com/office/officeart/2005/8/layout/radial6"/>
    <dgm:cxn modelId="{B786C014-20C9-4F3E-B1F9-AB367F7CACA5}" srcId="{E78526C7-BF88-4BF1-82C7-7AEA61E65E9D}" destId="{636DB398-C5A8-49C1-9D13-9C114FE5F70B}" srcOrd="0" destOrd="0" parTransId="{263D6680-BFB9-40BC-B5A4-64704B70F8C3}" sibTransId="{38DEA6A2-30A3-45E7-BB81-ED265E258EC9}"/>
    <dgm:cxn modelId="{2115D992-E9EE-4488-87AF-58319E8E6024}" srcId="{E78526C7-BF88-4BF1-82C7-7AEA61E65E9D}" destId="{DA3E2A68-8E5D-4429-991A-ECECA85DA9D4}" srcOrd="3" destOrd="0" parTransId="{4839FD2C-AEEA-4B74-8A3D-717E04741033}" sibTransId="{C83BC5E2-C8BF-4E7E-A506-944D68AAF59F}"/>
    <dgm:cxn modelId="{9C6A665F-CF30-4C0B-9F5D-97B9D56CE2D4}" type="presOf" srcId="{9822AE8F-070E-41DF-8075-D7BFF134F7BF}" destId="{CDBE041F-57E3-4BC4-BA39-A90D740F14F8}" srcOrd="0" destOrd="0" presId="urn:microsoft.com/office/officeart/2005/8/layout/radial6"/>
    <dgm:cxn modelId="{D0C2D53B-9A26-4BB4-9865-6DBC566F830A}" type="presOf" srcId="{DA3E2A68-8E5D-4429-991A-ECECA85DA9D4}" destId="{8F92CA09-4216-4799-9D52-A9ABE738374F}" srcOrd="0" destOrd="0" presId="urn:microsoft.com/office/officeart/2005/8/layout/radial6"/>
    <dgm:cxn modelId="{90FAA2DB-DDC4-4B54-A084-7267C55040C0}" type="presOf" srcId="{BEAC1A5E-69BC-4AB7-A41E-D608AD638DC5}" destId="{47B6B3AE-A0E0-4C04-9A93-7017242A09B6}" srcOrd="0" destOrd="0" presId="urn:microsoft.com/office/officeart/2005/8/layout/radial6"/>
    <dgm:cxn modelId="{F9AB2FFB-F84A-47F8-B740-F71437F53A2D}" srcId="{E78526C7-BF88-4BF1-82C7-7AEA61E65E9D}" destId="{3E74D54C-8056-4FDC-8535-27EC087E7DFB}" srcOrd="4" destOrd="0" parTransId="{77916641-484C-47CE-B25B-26182D497077}" sibTransId="{1EB80FAF-6687-4996-9EBE-B22B55C1AAF0}"/>
    <dgm:cxn modelId="{867AFE2C-82DE-4D39-8C8D-31EC48A56B66}" srcId="{E78526C7-BF88-4BF1-82C7-7AEA61E65E9D}" destId="{9822AE8F-070E-41DF-8075-D7BFF134F7BF}" srcOrd="1" destOrd="0" parTransId="{004A6BCA-DCE5-4BE9-B5A8-C2073F858056}" sibTransId="{BD764C51-4D70-4E00-B0FC-85A0E443C80D}"/>
    <dgm:cxn modelId="{1CB5008F-F2E5-42C4-BEF2-D0420F476270}" srcId="{BEAC1A5E-69BC-4AB7-A41E-D608AD638DC5}" destId="{E78526C7-BF88-4BF1-82C7-7AEA61E65E9D}" srcOrd="0" destOrd="0" parTransId="{DBEBDF27-9B7B-48BB-80B1-F8E2467E73F0}" sibTransId="{FBE7A759-F368-474C-BFD4-02C647D01D80}"/>
    <dgm:cxn modelId="{DF01A95A-FF65-4DA4-9393-8BC6CFE04F5B}" type="presOf" srcId="{38DEA6A2-30A3-45E7-BB81-ED265E258EC9}" destId="{D1BEEC56-4BFF-421D-9EE9-A27F45E325CE}" srcOrd="0" destOrd="0" presId="urn:microsoft.com/office/officeart/2005/8/layout/radial6"/>
    <dgm:cxn modelId="{40E8516E-0C3A-48F0-BD8F-8586BD304882}" type="presParOf" srcId="{47B6B3AE-A0E0-4C04-9A93-7017242A09B6}" destId="{712BE0AA-D7B7-4421-BC26-17386202672B}" srcOrd="0" destOrd="0" presId="urn:microsoft.com/office/officeart/2005/8/layout/radial6"/>
    <dgm:cxn modelId="{87D8D864-6828-462E-97BD-E055F27F18F2}" type="presParOf" srcId="{47B6B3AE-A0E0-4C04-9A93-7017242A09B6}" destId="{DAEB7839-6125-4578-AE05-9069B4042D47}" srcOrd="1" destOrd="0" presId="urn:microsoft.com/office/officeart/2005/8/layout/radial6"/>
    <dgm:cxn modelId="{ACC5CFD5-E02E-4EAA-A629-91CBA07752B2}" type="presParOf" srcId="{47B6B3AE-A0E0-4C04-9A93-7017242A09B6}" destId="{DDE7C8A8-B2DE-4AA5-AD37-3A358F3F704D}" srcOrd="2" destOrd="0" presId="urn:microsoft.com/office/officeart/2005/8/layout/radial6"/>
    <dgm:cxn modelId="{94EB14AE-421D-4DEB-84B5-9D589EEC7CFD}" type="presParOf" srcId="{47B6B3AE-A0E0-4C04-9A93-7017242A09B6}" destId="{D1BEEC56-4BFF-421D-9EE9-A27F45E325CE}" srcOrd="3" destOrd="0" presId="urn:microsoft.com/office/officeart/2005/8/layout/radial6"/>
    <dgm:cxn modelId="{261D5469-1996-4EED-8F4A-B49E1CDF7A42}" type="presParOf" srcId="{47B6B3AE-A0E0-4C04-9A93-7017242A09B6}" destId="{CDBE041F-57E3-4BC4-BA39-A90D740F14F8}" srcOrd="4" destOrd="0" presId="urn:microsoft.com/office/officeart/2005/8/layout/radial6"/>
    <dgm:cxn modelId="{3D7AC6E1-2F7D-4A08-97DE-50B1F5890E4E}" type="presParOf" srcId="{47B6B3AE-A0E0-4C04-9A93-7017242A09B6}" destId="{6831FE03-CA3C-497B-BC07-CE80C972441A}" srcOrd="5" destOrd="0" presId="urn:microsoft.com/office/officeart/2005/8/layout/radial6"/>
    <dgm:cxn modelId="{DCC45101-CD89-4B81-8F6A-914591A8293F}" type="presParOf" srcId="{47B6B3AE-A0E0-4C04-9A93-7017242A09B6}" destId="{C63FFA0D-6D01-4ED3-97C5-F92021E5128A}" srcOrd="6" destOrd="0" presId="urn:microsoft.com/office/officeart/2005/8/layout/radial6"/>
    <dgm:cxn modelId="{55991C50-081E-4326-B675-D1B03E5B29C8}" type="presParOf" srcId="{47B6B3AE-A0E0-4C04-9A93-7017242A09B6}" destId="{4F925474-7628-4B4D-B13F-5A2DA6ABD7F3}" srcOrd="7" destOrd="0" presId="urn:microsoft.com/office/officeart/2005/8/layout/radial6"/>
    <dgm:cxn modelId="{CFC82577-7B7D-42C2-AC62-E29DB7645A7E}" type="presParOf" srcId="{47B6B3AE-A0E0-4C04-9A93-7017242A09B6}" destId="{37C6F331-91E2-49BE-B005-6E3666DCDD11}" srcOrd="8" destOrd="0" presId="urn:microsoft.com/office/officeart/2005/8/layout/radial6"/>
    <dgm:cxn modelId="{9D1E3211-2131-4F75-B587-A638347D62F3}" type="presParOf" srcId="{47B6B3AE-A0E0-4C04-9A93-7017242A09B6}" destId="{1E38B754-F61A-425F-994D-225E929C7D82}" srcOrd="9" destOrd="0" presId="urn:microsoft.com/office/officeart/2005/8/layout/radial6"/>
    <dgm:cxn modelId="{7F825F38-F588-44D2-91B7-7D12BF578C7B}" type="presParOf" srcId="{47B6B3AE-A0E0-4C04-9A93-7017242A09B6}" destId="{8F92CA09-4216-4799-9D52-A9ABE738374F}" srcOrd="10" destOrd="0" presId="urn:microsoft.com/office/officeart/2005/8/layout/radial6"/>
    <dgm:cxn modelId="{862B0FAE-FAE9-4106-BDE2-62BCD74B793B}" type="presParOf" srcId="{47B6B3AE-A0E0-4C04-9A93-7017242A09B6}" destId="{9D1CC598-267A-47F4-83E8-ECB076968D22}" srcOrd="11" destOrd="0" presId="urn:microsoft.com/office/officeart/2005/8/layout/radial6"/>
    <dgm:cxn modelId="{0519C5EA-1E60-4011-9691-BCE016D28A89}" type="presParOf" srcId="{47B6B3AE-A0E0-4C04-9A93-7017242A09B6}" destId="{A35E06E7-D901-479D-88F9-EA6F35271555}" srcOrd="12" destOrd="0" presId="urn:microsoft.com/office/officeart/2005/8/layout/radial6"/>
    <dgm:cxn modelId="{D41C6CE5-8955-4283-BE30-F88FAD22DF00}" type="presParOf" srcId="{47B6B3AE-A0E0-4C04-9A93-7017242A09B6}" destId="{FD38FD4C-2237-45D5-8530-78DC11247046}" srcOrd="13" destOrd="0" presId="urn:microsoft.com/office/officeart/2005/8/layout/radial6"/>
    <dgm:cxn modelId="{D15D1583-2C63-47F0-9A3C-066B8F5774CB}" type="presParOf" srcId="{47B6B3AE-A0E0-4C04-9A93-7017242A09B6}" destId="{8567C1E5-812E-4556-9646-C2079EF474D3}" srcOrd="14" destOrd="0" presId="urn:microsoft.com/office/officeart/2005/8/layout/radial6"/>
    <dgm:cxn modelId="{B7796244-D3A1-4D62-96ED-C11D7AD4CFD7}" type="presParOf" srcId="{47B6B3AE-A0E0-4C04-9A93-7017242A09B6}" destId="{02F09160-68C0-443A-A74D-CB89560C1C16}" srcOrd="15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AC1A5E-69BC-4AB7-A41E-D608AD638DC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8526C7-BF88-4BF1-82C7-7AEA61E65E9D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Методы обучения, воспитания двигательных качеств</a:t>
          </a:r>
        </a:p>
      </dgm:t>
    </dgm:pt>
    <dgm:pt modelId="{DBEBDF27-9B7B-48BB-80B1-F8E2467E73F0}" type="parTrans" cxnId="{1CB5008F-F2E5-42C4-BEF2-D0420F476270}">
      <dgm:prSet/>
      <dgm:spPr/>
      <dgm:t>
        <a:bodyPr/>
        <a:lstStyle/>
        <a:p>
          <a:endParaRPr lang="ru-RU"/>
        </a:p>
      </dgm:t>
    </dgm:pt>
    <dgm:pt modelId="{FBE7A759-F368-474C-BFD4-02C647D01D80}" type="sibTrans" cxnId="{1CB5008F-F2E5-42C4-BEF2-D0420F476270}">
      <dgm:prSet/>
      <dgm:spPr/>
      <dgm:t>
        <a:bodyPr/>
        <a:lstStyle/>
        <a:p>
          <a:endParaRPr lang="ru-RU"/>
        </a:p>
      </dgm:t>
    </dgm:pt>
    <dgm:pt modelId="{636DB398-C5A8-49C1-9D13-9C114FE5F70B}">
      <dgm:prSet phldrT="[Текст]" custT="1"/>
      <dgm:spPr>
        <a:solidFill>
          <a:srgbClr val="CCFFFF"/>
        </a:solidFill>
      </dgm:spPr>
      <dgm:t>
        <a:bodyPr/>
        <a:lstStyle/>
        <a:p>
          <a:r>
            <a: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Равномерный метод</a:t>
          </a:r>
          <a:endParaRPr lang="ru-RU" sz="28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3D6680-BFB9-40BC-B5A4-64704B70F8C3}" type="parTrans" cxnId="{B786C014-20C9-4F3E-B1F9-AB367F7CACA5}">
      <dgm:prSet/>
      <dgm:spPr/>
      <dgm:t>
        <a:bodyPr/>
        <a:lstStyle/>
        <a:p>
          <a:endParaRPr lang="ru-RU"/>
        </a:p>
      </dgm:t>
    </dgm:pt>
    <dgm:pt modelId="{38DEA6A2-30A3-45E7-BB81-ED265E258EC9}" type="sibTrans" cxnId="{B786C014-20C9-4F3E-B1F9-AB367F7CACA5}">
      <dgm:prSet/>
      <dgm:spPr/>
      <dgm:t>
        <a:bodyPr/>
        <a:lstStyle/>
        <a:p>
          <a:endParaRPr lang="ru-RU"/>
        </a:p>
      </dgm:t>
    </dgm:pt>
    <dgm:pt modelId="{7AA4581E-A26D-4D01-AE8E-C84F93942E47}">
      <dgm:prSet phldrT="[Текст]" custT="1"/>
      <dgm:spPr>
        <a:solidFill>
          <a:srgbClr val="CCFFFF"/>
        </a:solidFill>
      </dgm:spPr>
      <dgm:t>
        <a:bodyPr/>
        <a:lstStyle/>
        <a:p>
          <a:r>
            <a:rPr lang="ru-RU" sz="1700" dirty="0" smtClean="0"/>
            <a:t>.</a:t>
          </a:r>
          <a:r>
            <a:rPr lang="ru-RU" sz="25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Соревновательный метод</a:t>
          </a:r>
        </a:p>
      </dgm:t>
    </dgm:pt>
    <dgm:pt modelId="{CD86DD72-36BD-40AB-A6EF-FA38D0D54F72}" type="parTrans" cxnId="{1E40FA3B-2B91-41B8-8AD5-A5010A436730}">
      <dgm:prSet/>
      <dgm:spPr/>
      <dgm:t>
        <a:bodyPr/>
        <a:lstStyle/>
        <a:p>
          <a:endParaRPr lang="ru-RU"/>
        </a:p>
      </dgm:t>
    </dgm:pt>
    <dgm:pt modelId="{6F67BC25-D640-407F-8590-A8828740A7B6}" type="sibTrans" cxnId="{1E40FA3B-2B91-41B8-8AD5-A5010A436730}">
      <dgm:prSet/>
      <dgm:spPr/>
      <dgm:t>
        <a:bodyPr/>
        <a:lstStyle/>
        <a:p>
          <a:endParaRPr lang="ru-RU"/>
        </a:p>
      </dgm:t>
    </dgm:pt>
    <dgm:pt modelId="{DA3E2A68-8E5D-4429-991A-ECECA85DA9D4}">
      <dgm:prSet phldrT="[Текст]" custT="1"/>
      <dgm:spPr>
        <a:solidFill>
          <a:srgbClr val="CCFFFF"/>
        </a:solidFill>
      </dgm:spPr>
      <dgm:t>
        <a:bodyPr/>
        <a:lstStyle/>
        <a:p>
          <a:r>
            <a:rPr lang="ru-RU" sz="1200" dirty="0" smtClean="0"/>
            <a:t>. </a:t>
          </a:r>
          <a:r>
            <a: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Повторный метод</a:t>
          </a:r>
        </a:p>
      </dgm:t>
    </dgm:pt>
    <dgm:pt modelId="{4839FD2C-AEEA-4B74-8A3D-717E04741033}" type="parTrans" cxnId="{2115D992-E9EE-4488-87AF-58319E8E6024}">
      <dgm:prSet/>
      <dgm:spPr/>
      <dgm:t>
        <a:bodyPr/>
        <a:lstStyle/>
        <a:p>
          <a:endParaRPr lang="ru-RU"/>
        </a:p>
      </dgm:t>
    </dgm:pt>
    <dgm:pt modelId="{C83BC5E2-C8BF-4E7E-A506-944D68AAF59F}" type="sibTrans" cxnId="{2115D992-E9EE-4488-87AF-58319E8E6024}">
      <dgm:prSet/>
      <dgm:spPr/>
      <dgm:t>
        <a:bodyPr/>
        <a:lstStyle/>
        <a:p>
          <a:endParaRPr lang="ru-RU"/>
        </a:p>
      </dgm:t>
    </dgm:pt>
    <dgm:pt modelId="{3E74D54C-8056-4FDC-8535-27EC087E7DFB}">
      <dgm:prSet phldrT="[Текст]" custT="1"/>
      <dgm:spPr>
        <a:solidFill>
          <a:srgbClr val="CCFFFF"/>
        </a:solidFill>
      </dgm:spPr>
      <dgm:t>
        <a:bodyPr/>
        <a:lstStyle/>
        <a:p>
          <a:r>
            <a: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Переменный метод</a:t>
          </a:r>
        </a:p>
      </dgm:t>
    </dgm:pt>
    <dgm:pt modelId="{77916641-484C-47CE-B25B-26182D497077}" type="parTrans" cxnId="{F9AB2FFB-F84A-47F8-B740-F71437F53A2D}">
      <dgm:prSet/>
      <dgm:spPr/>
      <dgm:t>
        <a:bodyPr/>
        <a:lstStyle/>
        <a:p>
          <a:endParaRPr lang="ru-RU"/>
        </a:p>
      </dgm:t>
    </dgm:pt>
    <dgm:pt modelId="{1EB80FAF-6687-4996-9EBE-B22B55C1AAF0}" type="sibTrans" cxnId="{F9AB2FFB-F84A-47F8-B740-F71437F53A2D}">
      <dgm:prSet/>
      <dgm:spPr/>
      <dgm:t>
        <a:bodyPr/>
        <a:lstStyle/>
        <a:p>
          <a:endParaRPr lang="ru-RU"/>
        </a:p>
      </dgm:t>
    </dgm:pt>
    <dgm:pt modelId="{9822AE8F-070E-41DF-8075-D7BFF134F7BF}">
      <dgm:prSet custT="1"/>
      <dgm:spPr>
        <a:solidFill>
          <a:srgbClr val="CCFFFF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b="1" dirty="0" smtClean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Интервальный метод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600" b="1" dirty="0" smtClean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004A6BCA-DCE5-4BE9-B5A8-C2073F858056}" type="parTrans" cxnId="{867AFE2C-82DE-4D39-8C8D-31EC48A56B66}">
      <dgm:prSet/>
      <dgm:spPr/>
      <dgm:t>
        <a:bodyPr/>
        <a:lstStyle/>
        <a:p>
          <a:endParaRPr lang="ru-RU"/>
        </a:p>
      </dgm:t>
    </dgm:pt>
    <dgm:pt modelId="{BD764C51-4D70-4E00-B0FC-85A0E443C80D}" type="sibTrans" cxnId="{867AFE2C-82DE-4D39-8C8D-31EC48A56B66}">
      <dgm:prSet/>
      <dgm:spPr/>
      <dgm:t>
        <a:bodyPr/>
        <a:lstStyle/>
        <a:p>
          <a:endParaRPr lang="ru-RU"/>
        </a:p>
      </dgm:t>
    </dgm:pt>
    <dgm:pt modelId="{67C84A1D-4842-4CA0-9953-230AE3B07508}">
      <dgm:prSet custT="1"/>
      <dgm:spPr>
        <a:solidFill>
          <a:srgbClr val="CCFFFF"/>
        </a:solidFill>
      </dgm:spPr>
      <dgm:t>
        <a:bodyPr/>
        <a:lstStyle/>
        <a:p>
          <a:pPr marL="0" marR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2800" b="1" dirty="0" smtClean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Игровой метод</a:t>
          </a: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65FAAD95-5566-49B6-9D8C-81EF964BB934}" type="parTrans" cxnId="{8256C92F-8AE2-41A5-A84C-1729939DA823}">
      <dgm:prSet/>
      <dgm:spPr/>
      <dgm:t>
        <a:bodyPr/>
        <a:lstStyle/>
        <a:p>
          <a:endParaRPr lang="ru-RU"/>
        </a:p>
      </dgm:t>
    </dgm:pt>
    <dgm:pt modelId="{F66AB2BC-2E0C-43A8-AD94-8D351C6644A2}" type="sibTrans" cxnId="{8256C92F-8AE2-41A5-A84C-1729939DA823}">
      <dgm:prSet/>
      <dgm:spPr/>
      <dgm:t>
        <a:bodyPr/>
        <a:lstStyle/>
        <a:p>
          <a:endParaRPr lang="ru-RU"/>
        </a:p>
      </dgm:t>
    </dgm:pt>
    <dgm:pt modelId="{AA789629-9C93-48CE-B0B2-128CC6E80A04}">
      <dgm:prSet custT="1"/>
      <dgm:spPr>
        <a:solidFill>
          <a:srgbClr val="CCFFFF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500" b="1" dirty="0" smtClean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8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Круговой метод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b="1" dirty="0" smtClean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B003C09A-A765-4561-8B28-04296004F39E}" type="parTrans" cxnId="{D32EF030-B2D5-4844-BF03-988BFBBE0885}">
      <dgm:prSet/>
      <dgm:spPr/>
      <dgm:t>
        <a:bodyPr/>
        <a:lstStyle/>
        <a:p>
          <a:endParaRPr lang="ru-RU"/>
        </a:p>
      </dgm:t>
    </dgm:pt>
    <dgm:pt modelId="{9050C0A8-4EAE-467C-BF46-4A7804B4FCA2}" type="sibTrans" cxnId="{D32EF030-B2D5-4844-BF03-988BFBBE0885}">
      <dgm:prSet/>
      <dgm:spPr/>
      <dgm:t>
        <a:bodyPr/>
        <a:lstStyle/>
        <a:p>
          <a:endParaRPr lang="ru-RU"/>
        </a:p>
      </dgm:t>
    </dgm:pt>
    <dgm:pt modelId="{47B6B3AE-A0E0-4C04-9A93-7017242A09B6}" type="pres">
      <dgm:prSet presAssocID="{BEAC1A5E-69BC-4AB7-A41E-D608AD638DC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2BE0AA-D7B7-4421-BC26-17386202672B}" type="pres">
      <dgm:prSet presAssocID="{E78526C7-BF88-4BF1-82C7-7AEA61E65E9D}" presName="centerShape" presStyleLbl="node0" presStyleIdx="0" presStyleCnt="1" custScaleX="160627" custScaleY="122922"/>
      <dgm:spPr/>
      <dgm:t>
        <a:bodyPr/>
        <a:lstStyle/>
        <a:p>
          <a:endParaRPr lang="ru-RU"/>
        </a:p>
      </dgm:t>
    </dgm:pt>
    <dgm:pt modelId="{DAEB7839-6125-4578-AE05-9069B4042D47}" type="pres">
      <dgm:prSet presAssocID="{636DB398-C5A8-49C1-9D13-9C114FE5F70B}" presName="node" presStyleLbl="node1" presStyleIdx="0" presStyleCnt="7" custScaleX="2290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7C8A8-B2DE-4AA5-AD37-3A358F3F704D}" type="pres">
      <dgm:prSet presAssocID="{636DB398-C5A8-49C1-9D13-9C114FE5F70B}" presName="dummy" presStyleCnt="0"/>
      <dgm:spPr/>
    </dgm:pt>
    <dgm:pt modelId="{D1BEEC56-4BFF-421D-9EE9-A27F45E325CE}" type="pres">
      <dgm:prSet presAssocID="{38DEA6A2-30A3-45E7-BB81-ED265E258EC9}" presName="sibTrans" presStyleLbl="sibTrans2D1" presStyleIdx="0" presStyleCnt="7"/>
      <dgm:spPr/>
      <dgm:t>
        <a:bodyPr/>
        <a:lstStyle/>
        <a:p>
          <a:endParaRPr lang="ru-RU"/>
        </a:p>
      </dgm:t>
    </dgm:pt>
    <dgm:pt modelId="{EF104DA7-7FBC-4A0A-9D91-FC7B03D21BC3}" type="pres">
      <dgm:prSet presAssocID="{67C84A1D-4842-4CA0-9953-230AE3B07508}" presName="node" presStyleLbl="node1" presStyleIdx="1" presStyleCnt="7" custScaleX="186499" custScaleY="86369" custRadScaleRad="115004" custRadScaleInc="422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82B6D-E879-4C3F-9134-12701A5604D3}" type="pres">
      <dgm:prSet presAssocID="{67C84A1D-4842-4CA0-9953-230AE3B07508}" presName="dummy" presStyleCnt="0"/>
      <dgm:spPr/>
    </dgm:pt>
    <dgm:pt modelId="{2848399C-9035-44F0-AA38-2546822D3514}" type="pres">
      <dgm:prSet presAssocID="{F66AB2BC-2E0C-43A8-AD94-8D351C6644A2}" presName="sibTrans" presStyleLbl="sibTrans2D1" presStyleIdx="1" presStyleCnt="7"/>
      <dgm:spPr/>
      <dgm:t>
        <a:bodyPr/>
        <a:lstStyle/>
        <a:p>
          <a:endParaRPr lang="ru-RU"/>
        </a:p>
      </dgm:t>
    </dgm:pt>
    <dgm:pt modelId="{8E1596C6-9BDE-4E7D-85F5-0367A28C7851}" type="pres">
      <dgm:prSet presAssocID="{AA789629-9C93-48CE-B0B2-128CC6E80A04}" presName="node" presStyleLbl="node1" presStyleIdx="2" presStyleCnt="7" custScaleX="179030" custScaleY="95686" custRadScaleRad="106904" custRadScaleInc="-802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531232-F6B2-4549-BD42-6FDDC705A2A2}" type="pres">
      <dgm:prSet presAssocID="{AA789629-9C93-48CE-B0B2-128CC6E80A04}" presName="dummy" presStyleCnt="0"/>
      <dgm:spPr/>
    </dgm:pt>
    <dgm:pt modelId="{4C31D467-CBC2-4829-897A-B37EE66D654D}" type="pres">
      <dgm:prSet presAssocID="{9050C0A8-4EAE-467C-BF46-4A7804B4FCA2}" presName="sibTrans" presStyleLbl="sibTrans2D1" presStyleIdx="2" presStyleCnt="7"/>
      <dgm:spPr/>
      <dgm:t>
        <a:bodyPr/>
        <a:lstStyle/>
        <a:p>
          <a:endParaRPr lang="ru-RU"/>
        </a:p>
      </dgm:t>
    </dgm:pt>
    <dgm:pt modelId="{CDBE041F-57E3-4BC4-BA39-A90D740F14F8}" type="pres">
      <dgm:prSet presAssocID="{9822AE8F-070E-41DF-8075-D7BFF134F7BF}" presName="node" presStyleLbl="node1" presStyleIdx="3" presStyleCnt="7" custScaleX="271781" custScaleY="90682" custRadScaleRad="110455" custRadScaleInc="-1489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31FE03-CA3C-497B-BC07-CE80C972441A}" type="pres">
      <dgm:prSet presAssocID="{9822AE8F-070E-41DF-8075-D7BFF134F7BF}" presName="dummy" presStyleCnt="0"/>
      <dgm:spPr/>
    </dgm:pt>
    <dgm:pt modelId="{C63FFA0D-6D01-4ED3-97C5-F92021E5128A}" type="pres">
      <dgm:prSet presAssocID="{BD764C51-4D70-4E00-B0FC-85A0E443C80D}" presName="sibTrans" presStyleLbl="sibTrans2D1" presStyleIdx="3" presStyleCnt="7"/>
      <dgm:spPr/>
      <dgm:t>
        <a:bodyPr/>
        <a:lstStyle/>
        <a:p>
          <a:endParaRPr lang="ru-RU"/>
        </a:p>
      </dgm:t>
    </dgm:pt>
    <dgm:pt modelId="{4F925474-7628-4B4D-B13F-5A2DA6ABD7F3}" type="pres">
      <dgm:prSet presAssocID="{7AA4581E-A26D-4D01-AE8E-C84F93942E47}" presName="node" presStyleLbl="node1" presStyleIdx="4" presStyleCnt="7" custScaleX="275133" custRadScaleRad="102194" custRadScaleInc="115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6F331-91E2-49BE-B005-6E3666DCDD11}" type="pres">
      <dgm:prSet presAssocID="{7AA4581E-A26D-4D01-AE8E-C84F93942E47}" presName="dummy" presStyleCnt="0"/>
      <dgm:spPr/>
    </dgm:pt>
    <dgm:pt modelId="{1E38B754-F61A-425F-994D-225E929C7D82}" type="pres">
      <dgm:prSet presAssocID="{6F67BC25-D640-407F-8590-A8828740A7B6}" presName="sibTrans" presStyleLbl="sibTrans2D1" presStyleIdx="4" presStyleCnt="7"/>
      <dgm:spPr/>
      <dgm:t>
        <a:bodyPr/>
        <a:lstStyle/>
        <a:p>
          <a:endParaRPr lang="ru-RU"/>
        </a:p>
      </dgm:t>
    </dgm:pt>
    <dgm:pt modelId="{8F92CA09-4216-4799-9D52-A9ABE738374F}" type="pres">
      <dgm:prSet presAssocID="{DA3E2A68-8E5D-4429-991A-ECECA85DA9D4}" presName="node" presStyleLbl="node1" presStyleIdx="5" presStyleCnt="7" custScaleX="184006" custRadScaleRad="106825" custRadScaleInc="68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1CC598-267A-47F4-83E8-ECB076968D22}" type="pres">
      <dgm:prSet presAssocID="{DA3E2A68-8E5D-4429-991A-ECECA85DA9D4}" presName="dummy" presStyleCnt="0"/>
      <dgm:spPr/>
    </dgm:pt>
    <dgm:pt modelId="{A35E06E7-D901-479D-88F9-EA6F35271555}" type="pres">
      <dgm:prSet presAssocID="{C83BC5E2-C8BF-4E7E-A506-944D68AAF59F}" presName="sibTrans" presStyleLbl="sibTrans2D1" presStyleIdx="5" presStyleCnt="7"/>
      <dgm:spPr/>
      <dgm:t>
        <a:bodyPr/>
        <a:lstStyle/>
        <a:p>
          <a:endParaRPr lang="ru-RU"/>
        </a:p>
      </dgm:t>
    </dgm:pt>
    <dgm:pt modelId="{FD38FD4C-2237-45D5-8530-78DC11247046}" type="pres">
      <dgm:prSet presAssocID="{3E74D54C-8056-4FDC-8535-27EC087E7DFB}" presName="node" presStyleLbl="node1" presStyleIdx="6" presStyleCnt="7" custScaleX="201128" custScaleY="86368" custRadScaleRad="106511" custRadScaleInc="-40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67C1E5-812E-4556-9646-C2079EF474D3}" type="pres">
      <dgm:prSet presAssocID="{3E74D54C-8056-4FDC-8535-27EC087E7DFB}" presName="dummy" presStyleCnt="0"/>
      <dgm:spPr/>
    </dgm:pt>
    <dgm:pt modelId="{02F09160-68C0-443A-A74D-CB89560C1C16}" type="pres">
      <dgm:prSet presAssocID="{1EB80FAF-6687-4996-9EBE-B22B55C1AAF0}" presName="sibTrans" presStyleLbl="sibTrans2D1" presStyleIdx="6" presStyleCnt="7"/>
      <dgm:spPr/>
      <dgm:t>
        <a:bodyPr/>
        <a:lstStyle/>
        <a:p>
          <a:endParaRPr lang="ru-RU"/>
        </a:p>
      </dgm:t>
    </dgm:pt>
  </dgm:ptLst>
  <dgm:cxnLst>
    <dgm:cxn modelId="{54EEF649-E0DF-420C-89DA-9681BA120898}" type="presOf" srcId="{C83BC5E2-C8BF-4E7E-A506-944D68AAF59F}" destId="{A35E06E7-D901-479D-88F9-EA6F35271555}" srcOrd="0" destOrd="0" presId="urn:microsoft.com/office/officeart/2005/8/layout/radial6"/>
    <dgm:cxn modelId="{2871A7D4-FD9B-4D41-8A56-DF0DA117ACA2}" type="presOf" srcId="{38DEA6A2-30A3-45E7-BB81-ED265E258EC9}" destId="{D1BEEC56-4BFF-421D-9EE9-A27F45E325CE}" srcOrd="0" destOrd="0" presId="urn:microsoft.com/office/officeart/2005/8/layout/radial6"/>
    <dgm:cxn modelId="{8256C92F-8AE2-41A5-A84C-1729939DA823}" srcId="{E78526C7-BF88-4BF1-82C7-7AEA61E65E9D}" destId="{67C84A1D-4842-4CA0-9953-230AE3B07508}" srcOrd="1" destOrd="0" parTransId="{65FAAD95-5566-49B6-9D8C-81EF964BB934}" sibTransId="{F66AB2BC-2E0C-43A8-AD94-8D351C6644A2}"/>
    <dgm:cxn modelId="{7C2BE37B-253F-4740-9BAD-F391A1973D65}" type="presOf" srcId="{E78526C7-BF88-4BF1-82C7-7AEA61E65E9D}" destId="{712BE0AA-D7B7-4421-BC26-17386202672B}" srcOrd="0" destOrd="0" presId="urn:microsoft.com/office/officeart/2005/8/layout/radial6"/>
    <dgm:cxn modelId="{1CB5008F-F2E5-42C4-BEF2-D0420F476270}" srcId="{BEAC1A5E-69BC-4AB7-A41E-D608AD638DC5}" destId="{E78526C7-BF88-4BF1-82C7-7AEA61E65E9D}" srcOrd="0" destOrd="0" parTransId="{DBEBDF27-9B7B-48BB-80B1-F8E2467E73F0}" sibTransId="{FBE7A759-F368-474C-BFD4-02C647D01D80}"/>
    <dgm:cxn modelId="{6F448071-6E39-4D40-81E4-7B1EC98E2314}" type="presOf" srcId="{AA789629-9C93-48CE-B0B2-128CC6E80A04}" destId="{8E1596C6-9BDE-4E7D-85F5-0367A28C7851}" srcOrd="0" destOrd="0" presId="urn:microsoft.com/office/officeart/2005/8/layout/radial6"/>
    <dgm:cxn modelId="{D32EF030-B2D5-4844-BF03-988BFBBE0885}" srcId="{E78526C7-BF88-4BF1-82C7-7AEA61E65E9D}" destId="{AA789629-9C93-48CE-B0B2-128CC6E80A04}" srcOrd="2" destOrd="0" parTransId="{B003C09A-A765-4561-8B28-04296004F39E}" sibTransId="{9050C0A8-4EAE-467C-BF46-4A7804B4FCA2}"/>
    <dgm:cxn modelId="{F9AB2FFB-F84A-47F8-B740-F71437F53A2D}" srcId="{E78526C7-BF88-4BF1-82C7-7AEA61E65E9D}" destId="{3E74D54C-8056-4FDC-8535-27EC087E7DFB}" srcOrd="6" destOrd="0" parTransId="{77916641-484C-47CE-B25B-26182D497077}" sibTransId="{1EB80FAF-6687-4996-9EBE-B22B55C1AAF0}"/>
    <dgm:cxn modelId="{BCD4C705-5CB8-4B76-84CC-975FC34FFA81}" type="presOf" srcId="{BEAC1A5E-69BC-4AB7-A41E-D608AD638DC5}" destId="{47B6B3AE-A0E0-4C04-9A93-7017242A09B6}" srcOrd="0" destOrd="0" presId="urn:microsoft.com/office/officeart/2005/8/layout/radial6"/>
    <dgm:cxn modelId="{1BA6EC38-840A-4778-80AB-4A94815D833C}" type="presOf" srcId="{6F67BC25-D640-407F-8590-A8828740A7B6}" destId="{1E38B754-F61A-425F-994D-225E929C7D82}" srcOrd="0" destOrd="0" presId="urn:microsoft.com/office/officeart/2005/8/layout/radial6"/>
    <dgm:cxn modelId="{1E40FA3B-2B91-41B8-8AD5-A5010A436730}" srcId="{E78526C7-BF88-4BF1-82C7-7AEA61E65E9D}" destId="{7AA4581E-A26D-4D01-AE8E-C84F93942E47}" srcOrd="4" destOrd="0" parTransId="{CD86DD72-36BD-40AB-A6EF-FA38D0D54F72}" sibTransId="{6F67BC25-D640-407F-8590-A8828740A7B6}"/>
    <dgm:cxn modelId="{B786C014-20C9-4F3E-B1F9-AB367F7CACA5}" srcId="{E78526C7-BF88-4BF1-82C7-7AEA61E65E9D}" destId="{636DB398-C5A8-49C1-9D13-9C114FE5F70B}" srcOrd="0" destOrd="0" parTransId="{263D6680-BFB9-40BC-B5A4-64704B70F8C3}" sibTransId="{38DEA6A2-30A3-45E7-BB81-ED265E258EC9}"/>
    <dgm:cxn modelId="{867AFE2C-82DE-4D39-8C8D-31EC48A56B66}" srcId="{E78526C7-BF88-4BF1-82C7-7AEA61E65E9D}" destId="{9822AE8F-070E-41DF-8075-D7BFF134F7BF}" srcOrd="3" destOrd="0" parTransId="{004A6BCA-DCE5-4BE9-B5A8-C2073F858056}" sibTransId="{BD764C51-4D70-4E00-B0FC-85A0E443C80D}"/>
    <dgm:cxn modelId="{F847FBAC-D811-47F6-B11E-6F9474948BBF}" type="presOf" srcId="{DA3E2A68-8E5D-4429-991A-ECECA85DA9D4}" destId="{8F92CA09-4216-4799-9D52-A9ABE738374F}" srcOrd="0" destOrd="0" presId="urn:microsoft.com/office/officeart/2005/8/layout/radial6"/>
    <dgm:cxn modelId="{14AAB2A2-B7C5-4A12-B077-7B1457537C89}" type="presOf" srcId="{BD764C51-4D70-4E00-B0FC-85A0E443C80D}" destId="{C63FFA0D-6D01-4ED3-97C5-F92021E5128A}" srcOrd="0" destOrd="0" presId="urn:microsoft.com/office/officeart/2005/8/layout/radial6"/>
    <dgm:cxn modelId="{83399870-FB25-469A-B94A-DB8C63C45D84}" type="presOf" srcId="{3E74D54C-8056-4FDC-8535-27EC087E7DFB}" destId="{FD38FD4C-2237-45D5-8530-78DC11247046}" srcOrd="0" destOrd="0" presId="urn:microsoft.com/office/officeart/2005/8/layout/radial6"/>
    <dgm:cxn modelId="{C4E96907-D31F-4A8A-BB43-0DF27897730C}" type="presOf" srcId="{9050C0A8-4EAE-467C-BF46-4A7804B4FCA2}" destId="{4C31D467-CBC2-4829-897A-B37EE66D654D}" srcOrd="0" destOrd="0" presId="urn:microsoft.com/office/officeart/2005/8/layout/radial6"/>
    <dgm:cxn modelId="{5DC35914-7B63-4569-A2D2-868DAB6FAFEC}" type="presOf" srcId="{9822AE8F-070E-41DF-8075-D7BFF134F7BF}" destId="{CDBE041F-57E3-4BC4-BA39-A90D740F14F8}" srcOrd="0" destOrd="0" presId="urn:microsoft.com/office/officeart/2005/8/layout/radial6"/>
    <dgm:cxn modelId="{DEEF17E5-131A-4AE7-A38C-48ABEF0C06FD}" type="presOf" srcId="{67C84A1D-4842-4CA0-9953-230AE3B07508}" destId="{EF104DA7-7FBC-4A0A-9D91-FC7B03D21BC3}" srcOrd="0" destOrd="0" presId="urn:microsoft.com/office/officeart/2005/8/layout/radial6"/>
    <dgm:cxn modelId="{DBE60F8D-1801-4E58-A27E-78968F0A8007}" type="presOf" srcId="{7AA4581E-A26D-4D01-AE8E-C84F93942E47}" destId="{4F925474-7628-4B4D-B13F-5A2DA6ABD7F3}" srcOrd="0" destOrd="0" presId="urn:microsoft.com/office/officeart/2005/8/layout/radial6"/>
    <dgm:cxn modelId="{C46F221F-198A-42C9-A131-312216A5CAF7}" type="presOf" srcId="{F66AB2BC-2E0C-43A8-AD94-8D351C6644A2}" destId="{2848399C-9035-44F0-AA38-2546822D3514}" srcOrd="0" destOrd="0" presId="urn:microsoft.com/office/officeart/2005/8/layout/radial6"/>
    <dgm:cxn modelId="{C34F9753-4897-4C33-A29F-B7886788A88B}" type="presOf" srcId="{636DB398-C5A8-49C1-9D13-9C114FE5F70B}" destId="{DAEB7839-6125-4578-AE05-9069B4042D47}" srcOrd="0" destOrd="0" presId="urn:microsoft.com/office/officeart/2005/8/layout/radial6"/>
    <dgm:cxn modelId="{C92FB562-9647-479B-8B16-813D2AAADE76}" type="presOf" srcId="{1EB80FAF-6687-4996-9EBE-B22B55C1AAF0}" destId="{02F09160-68C0-443A-A74D-CB89560C1C16}" srcOrd="0" destOrd="0" presId="urn:microsoft.com/office/officeart/2005/8/layout/radial6"/>
    <dgm:cxn modelId="{2115D992-E9EE-4488-87AF-58319E8E6024}" srcId="{E78526C7-BF88-4BF1-82C7-7AEA61E65E9D}" destId="{DA3E2A68-8E5D-4429-991A-ECECA85DA9D4}" srcOrd="5" destOrd="0" parTransId="{4839FD2C-AEEA-4B74-8A3D-717E04741033}" sibTransId="{C83BC5E2-C8BF-4E7E-A506-944D68AAF59F}"/>
    <dgm:cxn modelId="{9909CA1C-75C0-43AF-918C-FEB366BF7787}" type="presParOf" srcId="{47B6B3AE-A0E0-4C04-9A93-7017242A09B6}" destId="{712BE0AA-D7B7-4421-BC26-17386202672B}" srcOrd="0" destOrd="0" presId="urn:microsoft.com/office/officeart/2005/8/layout/radial6"/>
    <dgm:cxn modelId="{9DC2C257-9743-4ADF-BBAF-E55DA4F10E45}" type="presParOf" srcId="{47B6B3AE-A0E0-4C04-9A93-7017242A09B6}" destId="{DAEB7839-6125-4578-AE05-9069B4042D47}" srcOrd="1" destOrd="0" presId="urn:microsoft.com/office/officeart/2005/8/layout/radial6"/>
    <dgm:cxn modelId="{2AB9B817-B1D9-443B-8199-B730EA61FF9A}" type="presParOf" srcId="{47B6B3AE-A0E0-4C04-9A93-7017242A09B6}" destId="{DDE7C8A8-B2DE-4AA5-AD37-3A358F3F704D}" srcOrd="2" destOrd="0" presId="urn:microsoft.com/office/officeart/2005/8/layout/radial6"/>
    <dgm:cxn modelId="{FCDBA42B-F0B7-4089-9D75-3CB63D973D81}" type="presParOf" srcId="{47B6B3AE-A0E0-4C04-9A93-7017242A09B6}" destId="{D1BEEC56-4BFF-421D-9EE9-A27F45E325CE}" srcOrd="3" destOrd="0" presId="urn:microsoft.com/office/officeart/2005/8/layout/radial6"/>
    <dgm:cxn modelId="{26038434-76A8-495D-A169-27D39AD3450B}" type="presParOf" srcId="{47B6B3AE-A0E0-4C04-9A93-7017242A09B6}" destId="{EF104DA7-7FBC-4A0A-9D91-FC7B03D21BC3}" srcOrd="4" destOrd="0" presId="urn:microsoft.com/office/officeart/2005/8/layout/radial6"/>
    <dgm:cxn modelId="{0726961F-A15A-429A-8DA2-A76828588433}" type="presParOf" srcId="{47B6B3AE-A0E0-4C04-9A93-7017242A09B6}" destId="{F8182B6D-E879-4C3F-9134-12701A5604D3}" srcOrd="5" destOrd="0" presId="urn:microsoft.com/office/officeart/2005/8/layout/radial6"/>
    <dgm:cxn modelId="{F573C467-4721-4584-801D-C50F11EDECEC}" type="presParOf" srcId="{47B6B3AE-A0E0-4C04-9A93-7017242A09B6}" destId="{2848399C-9035-44F0-AA38-2546822D3514}" srcOrd="6" destOrd="0" presId="urn:microsoft.com/office/officeart/2005/8/layout/radial6"/>
    <dgm:cxn modelId="{F555D449-11F9-492A-8654-F1CEB7FD9440}" type="presParOf" srcId="{47B6B3AE-A0E0-4C04-9A93-7017242A09B6}" destId="{8E1596C6-9BDE-4E7D-85F5-0367A28C7851}" srcOrd="7" destOrd="0" presId="urn:microsoft.com/office/officeart/2005/8/layout/radial6"/>
    <dgm:cxn modelId="{E775DB3D-E3B5-4D05-B5A7-6ECE9BF6CBF4}" type="presParOf" srcId="{47B6B3AE-A0E0-4C04-9A93-7017242A09B6}" destId="{B0531232-F6B2-4549-BD42-6FDDC705A2A2}" srcOrd="8" destOrd="0" presId="urn:microsoft.com/office/officeart/2005/8/layout/radial6"/>
    <dgm:cxn modelId="{DA048FC3-EA41-4C89-97FF-1C1FDD987C75}" type="presParOf" srcId="{47B6B3AE-A0E0-4C04-9A93-7017242A09B6}" destId="{4C31D467-CBC2-4829-897A-B37EE66D654D}" srcOrd="9" destOrd="0" presId="urn:microsoft.com/office/officeart/2005/8/layout/radial6"/>
    <dgm:cxn modelId="{8F264F04-C87F-41B6-8FC4-6A83BFF3F89C}" type="presParOf" srcId="{47B6B3AE-A0E0-4C04-9A93-7017242A09B6}" destId="{CDBE041F-57E3-4BC4-BA39-A90D740F14F8}" srcOrd="10" destOrd="0" presId="urn:microsoft.com/office/officeart/2005/8/layout/radial6"/>
    <dgm:cxn modelId="{DA2E776C-FEAA-4C8B-B03E-8141CFB8EA53}" type="presParOf" srcId="{47B6B3AE-A0E0-4C04-9A93-7017242A09B6}" destId="{6831FE03-CA3C-497B-BC07-CE80C972441A}" srcOrd="11" destOrd="0" presId="urn:microsoft.com/office/officeart/2005/8/layout/radial6"/>
    <dgm:cxn modelId="{DA1B0DFC-6723-4ED0-9259-18CA489A086B}" type="presParOf" srcId="{47B6B3AE-A0E0-4C04-9A93-7017242A09B6}" destId="{C63FFA0D-6D01-4ED3-97C5-F92021E5128A}" srcOrd="12" destOrd="0" presId="urn:microsoft.com/office/officeart/2005/8/layout/radial6"/>
    <dgm:cxn modelId="{E82C39D9-D999-4901-8BC0-DA025596BEBB}" type="presParOf" srcId="{47B6B3AE-A0E0-4C04-9A93-7017242A09B6}" destId="{4F925474-7628-4B4D-B13F-5A2DA6ABD7F3}" srcOrd="13" destOrd="0" presId="urn:microsoft.com/office/officeart/2005/8/layout/radial6"/>
    <dgm:cxn modelId="{DB0FE07E-7DB9-49B7-9E98-8BC11D41CCBD}" type="presParOf" srcId="{47B6B3AE-A0E0-4C04-9A93-7017242A09B6}" destId="{37C6F331-91E2-49BE-B005-6E3666DCDD11}" srcOrd="14" destOrd="0" presId="urn:microsoft.com/office/officeart/2005/8/layout/radial6"/>
    <dgm:cxn modelId="{435A2A58-710D-41C9-8594-E99383B036B4}" type="presParOf" srcId="{47B6B3AE-A0E0-4C04-9A93-7017242A09B6}" destId="{1E38B754-F61A-425F-994D-225E929C7D82}" srcOrd="15" destOrd="0" presId="urn:microsoft.com/office/officeart/2005/8/layout/radial6"/>
    <dgm:cxn modelId="{3B44498C-7EF3-4BFC-8074-2DF921214BFC}" type="presParOf" srcId="{47B6B3AE-A0E0-4C04-9A93-7017242A09B6}" destId="{8F92CA09-4216-4799-9D52-A9ABE738374F}" srcOrd="16" destOrd="0" presId="urn:microsoft.com/office/officeart/2005/8/layout/radial6"/>
    <dgm:cxn modelId="{F5CCA986-1C16-4AD0-9E1A-1ED8BE62F525}" type="presParOf" srcId="{47B6B3AE-A0E0-4C04-9A93-7017242A09B6}" destId="{9D1CC598-267A-47F4-83E8-ECB076968D22}" srcOrd="17" destOrd="0" presId="urn:microsoft.com/office/officeart/2005/8/layout/radial6"/>
    <dgm:cxn modelId="{8843E184-A1F2-4FEF-980D-24926AC31A8A}" type="presParOf" srcId="{47B6B3AE-A0E0-4C04-9A93-7017242A09B6}" destId="{A35E06E7-D901-479D-88F9-EA6F35271555}" srcOrd="18" destOrd="0" presId="urn:microsoft.com/office/officeart/2005/8/layout/radial6"/>
    <dgm:cxn modelId="{1B5457B3-205B-4B20-B36D-00D5B4AECA81}" type="presParOf" srcId="{47B6B3AE-A0E0-4C04-9A93-7017242A09B6}" destId="{FD38FD4C-2237-45D5-8530-78DC11247046}" srcOrd="19" destOrd="0" presId="urn:microsoft.com/office/officeart/2005/8/layout/radial6"/>
    <dgm:cxn modelId="{79BE730E-84F5-402D-9C8A-8B6479139D9F}" type="presParOf" srcId="{47B6B3AE-A0E0-4C04-9A93-7017242A09B6}" destId="{8567C1E5-812E-4556-9646-C2079EF474D3}" srcOrd="20" destOrd="0" presId="urn:microsoft.com/office/officeart/2005/8/layout/radial6"/>
    <dgm:cxn modelId="{1EB1BD07-EAB6-4DA8-8AF1-78E0AE5DEFF3}" type="presParOf" srcId="{47B6B3AE-A0E0-4C04-9A93-7017242A09B6}" destId="{02F09160-68C0-443A-A74D-CB89560C1C16}" srcOrd="21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AC1A5E-69BC-4AB7-A41E-D608AD638DC5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78526C7-BF88-4BF1-82C7-7AEA61E65E9D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Словесные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методы</a:t>
          </a:r>
        </a:p>
      </dgm:t>
    </dgm:pt>
    <dgm:pt modelId="{DBEBDF27-9B7B-48BB-80B1-F8E2467E73F0}" type="parTrans" cxnId="{1CB5008F-F2E5-42C4-BEF2-D0420F476270}">
      <dgm:prSet/>
      <dgm:spPr/>
      <dgm:t>
        <a:bodyPr/>
        <a:lstStyle/>
        <a:p>
          <a:endParaRPr lang="ru-RU"/>
        </a:p>
      </dgm:t>
    </dgm:pt>
    <dgm:pt modelId="{FBE7A759-F368-474C-BFD4-02C647D01D80}" type="sibTrans" cxnId="{1CB5008F-F2E5-42C4-BEF2-D0420F476270}">
      <dgm:prSet/>
      <dgm:spPr/>
      <dgm:t>
        <a:bodyPr/>
        <a:lstStyle/>
        <a:p>
          <a:endParaRPr lang="ru-RU"/>
        </a:p>
      </dgm:t>
    </dgm:pt>
    <dgm:pt modelId="{636DB398-C5A8-49C1-9D13-9C114FE5F70B}">
      <dgm:prSet phldrT="[Текст]" custT="1"/>
      <dgm:spPr>
        <a:solidFill>
          <a:srgbClr val="CCFFFF"/>
        </a:solidFill>
      </dgm:spPr>
      <dgm:t>
        <a:bodyPr/>
        <a:lstStyle/>
        <a:p>
          <a:r>
            <a:rPr lang="ru-RU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Распоряжения и команды</a:t>
          </a:r>
          <a:endParaRPr lang="ru-RU" sz="36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263D6680-BFB9-40BC-B5A4-64704B70F8C3}" type="parTrans" cxnId="{B786C014-20C9-4F3E-B1F9-AB367F7CACA5}">
      <dgm:prSet/>
      <dgm:spPr/>
      <dgm:t>
        <a:bodyPr/>
        <a:lstStyle/>
        <a:p>
          <a:endParaRPr lang="ru-RU"/>
        </a:p>
      </dgm:t>
    </dgm:pt>
    <dgm:pt modelId="{38DEA6A2-30A3-45E7-BB81-ED265E258EC9}" type="sibTrans" cxnId="{B786C014-20C9-4F3E-B1F9-AB367F7CACA5}">
      <dgm:prSet/>
      <dgm:spPr/>
      <dgm:t>
        <a:bodyPr/>
        <a:lstStyle/>
        <a:p>
          <a:endParaRPr lang="ru-RU"/>
        </a:p>
      </dgm:t>
    </dgm:pt>
    <dgm:pt modelId="{7AA4581E-A26D-4D01-AE8E-C84F93942E47}">
      <dgm:prSet phldrT="[Текст]" custT="1"/>
      <dgm:spPr>
        <a:solidFill>
          <a:srgbClr val="CCFFFF"/>
        </a:solidFill>
      </dgm:spPr>
      <dgm:t>
        <a:bodyPr/>
        <a:lstStyle/>
        <a:p>
          <a:pPr marL="0" marR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700" dirty="0" smtClean="0"/>
            <a:t>.</a:t>
          </a:r>
          <a:r>
            <a:rPr lang="ru-RU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marR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Рассказ</a:t>
          </a:r>
        </a:p>
        <a:p>
          <a:pPr marL="0" marR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3600" b="1" dirty="0" smtClean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CD86DD72-36BD-40AB-A6EF-FA38D0D54F72}" type="parTrans" cxnId="{1E40FA3B-2B91-41B8-8AD5-A5010A436730}">
      <dgm:prSet/>
      <dgm:spPr/>
      <dgm:t>
        <a:bodyPr/>
        <a:lstStyle/>
        <a:p>
          <a:endParaRPr lang="ru-RU"/>
        </a:p>
      </dgm:t>
    </dgm:pt>
    <dgm:pt modelId="{6F67BC25-D640-407F-8590-A8828740A7B6}" type="sibTrans" cxnId="{1E40FA3B-2B91-41B8-8AD5-A5010A436730}">
      <dgm:prSet/>
      <dgm:spPr/>
      <dgm:t>
        <a:bodyPr/>
        <a:lstStyle/>
        <a:p>
          <a:endParaRPr lang="ru-RU"/>
        </a:p>
      </dgm:t>
    </dgm:pt>
    <dgm:pt modelId="{DA3E2A68-8E5D-4429-991A-ECECA85DA9D4}">
      <dgm:prSet phldrT="[Текст]" custT="1"/>
      <dgm:spPr>
        <a:solidFill>
          <a:srgbClr val="CCFFFF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/>
            <a:t>. </a:t>
          </a:r>
          <a:r>
            <a:rPr lang="ru-RU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Указания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dirty="0" smtClean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4839FD2C-AEEA-4B74-8A3D-717E04741033}" type="parTrans" cxnId="{2115D992-E9EE-4488-87AF-58319E8E6024}">
      <dgm:prSet/>
      <dgm:spPr/>
      <dgm:t>
        <a:bodyPr/>
        <a:lstStyle/>
        <a:p>
          <a:endParaRPr lang="ru-RU"/>
        </a:p>
      </dgm:t>
    </dgm:pt>
    <dgm:pt modelId="{C83BC5E2-C8BF-4E7E-A506-944D68AAF59F}" type="sibTrans" cxnId="{2115D992-E9EE-4488-87AF-58319E8E6024}">
      <dgm:prSet/>
      <dgm:spPr/>
      <dgm:t>
        <a:bodyPr/>
        <a:lstStyle/>
        <a:p>
          <a:endParaRPr lang="ru-RU"/>
        </a:p>
      </dgm:t>
    </dgm:pt>
    <dgm:pt modelId="{3E74D54C-8056-4FDC-8535-27EC087E7DFB}">
      <dgm:prSet phldrT="[Текст]" custT="1"/>
      <dgm:spPr>
        <a:solidFill>
          <a:srgbClr val="CCFFFF"/>
        </a:solidFill>
      </dgm:spPr>
      <dgm:t>
        <a:bodyPr/>
        <a:lstStyle/>
        <a:p>
          <a:r>
            <a:rPr lang="ru-RU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Беседа</a:t>
          </a:r>
          <a:endParaRPr lang="ru-RU" sz="3600" b="1" dirty="0" smtClean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gm:t>
    </dgm:pt>
    <dgm:pt modelId="{77916641-484C-47CE-B25B-26182D497077}" type="parTrans" cxnId="{F9AB2FFB-F84A-47F8-B740-F71437F53A2D}">
      <dgm:prSet/>
      <dgm:spPr/>
      <dgm:t>
        <a:bodyPr/>
        <a:lstStyle/>
        <a:p>
          <a:endParaRPr lang="ru-RU"/>
        </a:p>
      </dgm:t>
    </dgm:pt>
    <dgm:pt modelId="{1EB80FAF-6687-4996-9EBE-B22B55C1AAF0}" type="sibTrans" cxnId="{F9AB2FFB-F84A-47F8-B740-F71437F53A2D}">
      <dgm:prSet/>
      <dgm:spPr/>
      <dgm:t>
        <a:bodyPr/>
        <a:lstStyle/>
        <a:p>
          <a:endParaRPr lang="ru-RU"/>
        </a:p>
      </dgm:t>
    </dgm:pt>
    <dgm:pt modelId="{67C84A1D-4842-4CA0-9953-230AE3B07508}">
      <dgm:prSet custT="1"/>
      <dgm:spPr>
        <a:solidFill>
          <a:srgbClr val="CCFFFF"/>
        </a:solidFill>
      </dgm:spPr>
      <dgm:t>
        <a:bodyPr/>
        <a:lstStyle/>
        <a:p>
          <a:pPr marL="0" marR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2800" b="1" dirty="0" smtClean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  <a:p>
          <a:pPr marL="0" marR="0" indent="0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3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Указания</a:t>
          </a:r>
        </a:p>
        <a:p>
          <a:pPr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dirty="0"/>
        </a:p>
      </dgm:t>
    </dgm:pt>
    <dgm:pt modelId="{65FAAD95-5566-49B6-9D8C-81EF964BB934}" type="parTrans" cxnId="{8256C92F-8AE2-41A5-A84C-1729939DA823}">
      <dgm:prSet/>
      <dgm:spPr/>
      <dgm:t>
        <a:bodyPr/>
        <a:lstStyle/>
        <a:p>
          <a:endParaRPr lang="ru-RU"/>
        </a:p>
      </dgm:t>
    </dgm:pt>
    <dgm:pt modelId="{F66AB2BC-2E0C-43A8-AD94-8D351C6644A2}" type="sibTrans" cxnId="{8256C92F-8AE2-41A5-A84C-1729939DA823}">
      <dgm:prSet/>
      <dgm:spPr/>
      <dgm:t>
        <a:bodyPr/>
        <a:lstStyle/>
        <a:p>
          <a:endParaRPr lang="ru-RU"/>
        </a:p>
      </dgm:t>
    </dgm:pt>
    <dgm:pt modelId="{F354386C-0D65-4248-A8B4-A6395DFADE01}">
      <dgm:prSet/>
      <dgm:spPr/>
      <dgm:t>
        <a:bodyPr/>
        <a:lstStyle/>
        <a:p>
          <a:endParaRPr lang="ru-RU"/>
        </a:p>
      </dgm:t>
    </dgm:pt>
    <dgm:pt modelId="{E03C5FB4-252A-46FC-A775-3E289E1FD8AA}" type="parTrans" cxnId="{ACCBE53C-81DB-47BC-9371-98BF5C70BDA6}">
      <dgm:prSet/>
      <dgm:spPr/>
      <dgm:t>
        <a:bodyPr/>
        <a:lstStyle/>
        <a:p>
          <a:endParaRPr lang="ru-RU"/>
        </a:p>
      </dgm:t>
    </dgm:pt>
    <dgm:pt modelId="{0DCB2332-F558-49A2-B8D2-897B6ED9B255}" type="sibTrans" cxnId="{ACCBE53C-81DB-47BC-9371-98BF5C70BDA6}">
      <dgm:prSet/>
      <dgm:spPr/>
      <dgm:t>
        <a:bodyPr/>
        <a:lstStyle/>
        <a:p>
          <a:endParaRPr lang="ru-RU"/>
        </a:p>
      </dgm:t>
    </dgm:pt>
    <dgm:pt modelId="{92B9ECE9-849C-4FE9-A786-DAA8160F46A4}">
      <dgm:prSet/>
      <dgm:spPr/>
      <dgm:t>
        <a:bodyPr/>
        <a:lstStyle/>
        <a:p>
          <a:endParaRPr lang="ru-RU"/>
        </a:p>
      </dgm:t>
    </dgm:pt>
    <dgm:pt modelId="{F2114B5B-39D8-40DF-B805-5C6648961741}" type="parTrans" cxnId="{C3F2019C-10C7-4E80-A474-75B11EA1E9D4}">
      <dgm:prSet/>
      <dgm:spPr/>
      <dgm:t>
        <a:bodyPr/>
        <a:lstStyle/>
        <a:p>
          <a:endParaRPr lang="ru-RU"/>
        </a:p>
      </dgm:t>
    </dgm:pt>
    <dgm:pt modelId="{0217D32A-C1D7-45D2-8E3F-94106486F623}" type="sibTrans" cxnId="{C3F2019C-10C7-4E80-A474-75B11EA1E9D4}">
      <dgm:prSet/>
      <dgm:spPr/>
      <dgm:t>
        <a:bodyPr/>
        <a:lstStyle/>
        <a:p>
          <a:endParaRPr lang="ru-RU"/>
        </a:p>
      </dgm:t>
    </dgm:pt>
    <dgm:pt modelId="{47B6B3AE-A0E0-4C04-9A93-7017242A09B6}" type="pres">
      <dgm:prSet presAssocID="{BEAC1A5E-69BC-4AB7-A41E-D608AD638DC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2BE0AA-D7B7-4421-BC26-17386202672B}" type="pres">
      <dgm:prSet presAssocID="{E78526C7-BF88-4BF1-82C7-7AEA61E65E9D}" presName="centerShape" presStyleLbl="node0" presStyleIdx="0" presStyleCnt="1" custScaleX="139978" custScaleY="104272" custLinFactNeighborX="3714" custLinFactNeighborY="-4152"/>
      <dgm:spPr/>
      <dgm:t>
        <a:bodyPr/>
        <a:lstStyle/>
        <a:p>
          <a:endParaRPr lang="ru-RU"/>
        </a:p>
      </dgm:t>
    </dgm:pt>
    <dgm:pt modelId="{DAEB7839-6125-4578-AE05-9069B4042D47}" type="pres">
      <dgm:prSet presAssocID="{636DB398-C5A8-49C1-9D13-9C114FE5F70B}" presName="node" presStyleLbl="node1" presStyleIdx="0" presStyleCnt="5" custScaleX="248740" custScaleY="79089" custRadScaleRad="100134" custRadScaleInc="74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E7C8A8-B2DE-4AA5-AD37-3A358F3F704D}" type="pres">
      <dgm:prSet presAssocID="{636DB398-C5A8-49C1-9D13-9C114FE5F70B}" presName="dummy" presStyleCnt="0"/>
      <dgm:spPr/>
    </dgm:pt>
    <dgm:pt modelId="{D1BEEC56-4BFF-421D-9EE9-A27F45E325CE}" type="pres">
      <dgm:prSet presAssocID="{38DEA6A2-30A3-45E7-BB81-ED265E258EC9}" presName="sibTrans" presStyleLbl="sibTrans2D1" presStyleIdx="0" presStyleCnt="5"/>
      <dgm:spPr/>
      <dgm:t>
        <a:bodyPr/>
        <a:lstStyle/>
        <a:p>
          <a:endParaRPr lang="ru-RU"/>
        </a:p>
      </dgm:t>
    </dgm:pt>
    <dgm:pt modelId="{EF104DA7-7FBC-4A0A-9D91-FC7B03D21BC3}" type="pres">
      <dgm:prSet presAssocID="{67C84A1D-4842-4CA0-9953-230AE3B07508}" presName="node" presStyleLbl="node1" presStyleIdx="1" presStyleCnt="5" custScaleX="167369" custScaleY="83832" custRadScaleRad="122553" custRadScaleInc="-32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182B6D-E879-4C3F-9134-12701A5604D3}" type="pres">
      <dgm:prSet presAssocID="{67C84A1D-4842-4CA0-9953-230AE3B07508}" presName="dummy" presStyleCnt="0"/>
      <dgm:spPr/>
    </dgm:pt>
    <dgm:pt modelId="{2848399C-9035-44F0-AA38-2546822D3514}" type="pres">
      <dgm:prSet presAssocID="{F66AB2BC-2E0C-43A8-AD94-8D351C6644A2}" presName="sibTrans" presStyleLbl="sibTrans2D1" presStyleIdx="1" presStyleCnt="5"/>
      <dgm:spPr/>
      <dgm:t>
        <a:bodyPr/>
        <a:lstStyle/>
        <a:p>
          <a:endParaRPr lang="ru-RU"/>
        </a:p>
      </dgm:t>
    </dgm:pt>
    <dgm:pt modelId="{4F925474-7628-4B4D-B13F-5A2DA6ABD7F3}" type="pres">
      <dgm:prSet presAssocID="{7AA4581E-A26D-4D01-AE8E-C84F93942E47}" presName="node" presStyleLbl="node1" presStyleIdx="2" presStyleCnt="5" custScaleX="184078" custScaleY="81629" custRadScaleRad="118230" custRadScaleInc="-119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C6F331-91E2-49BE-B005-6E3666DCDD11}" type="pres">
      <dgm:prSet presAssocID="{7AA4581E-A26D-4D01-AE8E-C84F93942E47}" presName="dummy" presStyleCnt="0"/>
      <dgm:spPr/>
    </dgm:pt>
    <dgm:pt modelId="{1E38B754-F61A-425F-994D-225E929C7D82}" type="pres">
      <dgm:prSet presAssocID="{6F67BC25-D640-407F-8590-A8828740A7B6}" presName="sibTrans" presStyleLbl="sibTrans2D1" presStyleIdx="2" presStyleCnt="5"/>
      <dgm:spPr/>
      <dgm:t>
        <a:bodyPr/>
        <a:lstStyle/>
        <a:p>
          <a:endParaRPr lang="ru-RU"/>
        </a:p>
      </dgm:t>
    </dgm:pt>
    <dgm:pt modelId="{8F92CA09-4216-4799-9D52-A9ABE738374F}" type="pres">
      <dgm:prSet presAssocID="{DA3E2A68-8E5D-4429-991A-ECECA85DA9D4}" presName="node" presStyleLbl="node1" presStyleIdx="3" presStyleCnt="5" custScaleX="184006" custScaleY="84168" custRadScaleRad="94291" custRadScaleInc="631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1CC598-267A-47F4-83E8-ECB076968D22}" type="pres">
      <dgm:prSet presAssocID="{DA3E2A68-8E5D-4429-991A-ECECA85DA9D4}" presName="dummy" presStyleCnt="0"/>
      <dgm:spPr/>
    </dgm:pt>
    <dgm:pt modelId="{A35E06E7-D901-479D-88F9-EA6F35271555}" type="pres">
      <dgm:prSet presAssocID="{C83BC5E2-C8BF-4E7E-A506-944D68AAF59F}" presName="sibTrans" presStyleLbl="sibTrans2D1" presStyleIdx="3" presStyleCnt="5" custLinFactNeighborX="-625" custLinFactNeighborY="402"/>
      <dgm:spPr/>
      <dgm:t>
        <a:bodyPr/>
        <a:lstStyle/>
        <a:p>
          <a:endParaRPr lang="ru-RU"/>
        </a:p>
      </dgm:t>
    </dgm:pt>
    <dgm:pt modelId="{FD38FD4C-2237-45D5-8530-78DC11247046}" type="pres">
      <dgm:prSet presAssocID="{3E74D54C-8056-4FDC-8535-27EC087E7DFB}" presName="node" presStyleLbl="node1" presStyleIdx="4" presStyleCnt="5" custScaleX="154331" custScaleY="58684" custRadScaleRad="106071" custRadScaleInc="31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67C1E5-812E-4556-9646-C2079EF474D3}" type="pres">
      <dgm:prSet presAssocID="{3E74D54C-8056-4FDC-8535-27EC087E7DFB}" presName="dummy" presStyleCnt="0"/>
      <dgm:spPr/>
    </dgm:pt>
    <dgm:pt modelId="{02F09160-68C0-443A-A74D-CB89560C1C16}" type="pres">
      <dgm:prSet presAssocID="{1EB80FAF-6687-4996-9EBE-B22B55C1AAF0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1DEEB1F7-1F5C-4AC7-BB65-F1D3F30C1EB8}" type="presOf" srcId="{636DB398-C5A8-49C1-9D13-9C114FE5F70B}" destId="{DAEB7839-6125-4578-AE05-9069B4042D47}" srcOrd="0" destOrd="0" presId="urn:microsoft.com/office/officeart/2005/8/layout/radial6"/>
    <dgm:cxn modelId="{5C062D15-986B-4F0C-9A74-142FE9FAF6D4}" type="presOf" srcId="{3E74D54C-8056-4FDC-8535-27EC087E7DFB}" destId="{FD38FD4C-2237-45D5-8530-78DC11247046}" srcOrd="0" destOrd="0" presId="urn:microsoft.com/office/officeart/2005/8/layout/radial6"/>
    <dgm:cxn modelId="{A1C936CA-C41F-4895-B9B7-7EA5A8A1EC3D}" type="presOf" srcId="{C83BC5E2-C8BF-4E7E-A506-944D68AAF59F}" destId="{A35E06E7-D901-479D-88F9-EA6F35271555}" srcOrd="0" destOrd="0" presId="urn:microsoft.com/office/officeart/2005/8/layout/radial6"/>
    <dgm:cxn modelId="{9148233B-1037-49B5-A409-994296C4C78D}" type="presOf" srcId="{DA3E2A68-8E5D-4429-991A-ECECA85DA9D4}" destId="{8F92CA09-4216-4799-9D52-A9ABE738374F}" srcOrd="0" destOrd="0" presId="urn:microsoft.com/office/officeart/2005/8/layout/radial6"/>
    <dgm:cxn modelId="{1E40FA3B-2B91-41B8-8AD5-A5010A436730}" srcId="{E78526C7-BF88-4BF1-82C7-7AEA61E65E9D}" destId="{7AA4581E-A26D-4D01-AE8E-C84F93942E47}" srcOrd="2" destOrd="0" parTransId="{CD86DD72-36BD-40AB-A6EF-FA38D0D54F72}" sibTransId="{6F67BC25-D640-407F-8590-A8828740A7B6}"/>
    <dgm:cxn modelId="{87A943F7-9614-4F16-AA7B-83E9AA662C54}" type="presOf" srcId="{1EB80FAF-6687-4996-9EBE-B22B55C1AAF0}" destId="{02F09160-68C0-443A-A74D-CB89560C1C16}" srcOrd="0" destOrd="0" presId="urn:microsoft.com/office/officeart/2005/8/layout/radial6"/>
    <dgm:cxn modelId="{8B3729A3-78BE-4D42-BC4E-3F93C74B2400}" type="presOf" srcId="{E78526C7-BF88-4BF1-82C7-7AEA61E65E9D}" destId="{712BE0AA-D7B7-4421-BC26-17386202672B}" srcOrd="0" destOrd="0" presId="urn:microsoft.com/office/officeart/2005/8/layout/radial6"/>
    <dgm:cxn modelId="{C3F2019C-10C7-4E80-A474-75B11EA1E9D4}" srcId="{BEAC1A5E-69BC-4AB7-A41E-D608AD638DC5}" destId="{92B9ECE9-849C-4FE9-A786-DAA8160F46A4}" srcOrd="1" destOrd="0" parTransId="{F2114B5B-39D8-40DF-B805-5C6648961741}" sibTransId="{0217D32A-C1D7-45D2-8E3F-94106486F623}"/>
    <dgm:cxn modelId="{B786C014-20C9-4F3E-B1F9-AB367F7CACA5}" srcId="{E78526C7-BF88-4BF1-82C7-7AEA61E65E9D}" destId="{636DB398-C5A8-49C1-9D13-9C114FE5F70B}" srcOrd="0" destOrd="0" parTransId="{263D6680-BFB9-40BC-B5A4-64704B70F8C3}" sibTransId="{38DEA6A2-30A3-45E7-BB81-ED265E258EC9}"/>
    <dgm:cxn modelId="{ACCBE53C-81DB-47BC-9371-98BF5C70BDA6}" srcId="{BEAC1A5E-69BC-4AB7-A41E-D608AD638DC5}" destId="{F354386C-0D65-4248-A8B4-A6395DFADE01}" srcOrd="2" destOrd="0" parTransId="{E03C5FB4-252A-46FC-A775-3E289E1FD8AA}" sibTransId="{0DCB2332-F558-49A2-B8D2-897B6ED9B255}"/>
    <dgm:cxn modelId="{61E526C9-A9BC-4BDD-9699-3CF3C6AD5D31}" type="presOf" srcId="{38DEA6A2-30A3-45E7-BB81-ED265E258EC9}" destId="{D1BEEC56-4BFF-421D-9EE9-A27F45E325CE}" srcOrd="0" destOrd="0" presId="urn:microsoft.com/office/officeart/2005/8/layout/radial6"/>
    <dgm:cxn modelId="{2115D992-E9EE-4488-87AF-58319E8E6024}" srcId="{E78526C7-BF88-4BF1-82C7-7AEA61E65E9D}" destId="{DA3E2A68-8E5D-4429-991A-ECECA85DA9D4}" srcOrd="3" destOrd="0" parTransId="{4839FD2C-AEEA-4B74-8A3D-717E04741033}" sibTransId="{C83BC5E2-C8BF-4E7E-A506-944D68AAF59F}"/>
    <dgm:cxn modelId="{8256C92F-8AE2-41A5-A84C-1729939DA823}" srcId="{E78526C7-BF88-4BF1-82C7-7AEA61E65E9D}" destId="{67C84A1D-4842-4CA0-9953-230AE3B07508}" srcOrd="1" destOrd="0" parTransId="{65FAAD95-5566-49B6-9D8C-81EF964BB934}" sibTransId="{F66AB2BC-2E0C-43A8-AD94-8D351C6644A2}"/>
    <dgm:cxn modelId="{ECE039DD-8086-40CA-A0B5-BBF188955183}" type="presOf" srcId="{67C84A1D-4842-4CA0-9953-230AE3B07508}" destId="{EF104DA7-7FBC-4A0A-9D91-FC7B03D21BC3}" srcOrd="0" destOrd="0" presId="urn:microsoft.com/office/officeart/2005/8/layout/radial6"/>
    <dgm:cxn modelId="{F9AB2FFB-F84A-47F8-B740-F71437F53A2D}" srcId="{E78526C7-BF88-4BF1-82C7-7AEA61E65E9D}" destId="{3E74D54C-8056-4FDC-8535-27EC087E7DFB}" srcOrd="4" destOrd="0" parTransId="{77916641-484C-47CE-B25B-26182D497077}" sibTransId="{1EB80FAF-6687-4996-9EBE-B22B55C1AAF0}"/>
    <dgm:cxn modelId="{1CB5008F-F2E5-42C4-BEF2-D0420F476270}" srcId="{BEAC1A5E-69BC-4AB7-A41E-D608AD638DC5}" destId="{E78526C7-BF88-4BF1-82C7-7AEA61E65E9D}" srcOrd="0" destOrd="0" parTransId="{DBEBDF27-9B7B-48BB-80B1-F8E2467E73F0}" sibTransId="{FBE7A759-F368-474C-BFD4-02C647D01D80}"/>
    <dgm:cxn modelId="{40ECA249-7B12-4352-8730-F0BC5648F417}" type="presOf" srcId="{F66AB2BC-2E0C-43A8-AD94-8D351C6644A2}" destId="{2848399C-9035-44F0-AA38-2546822D3514}" srcOrd="0" destOrd="0" presId="urn:microsoft.com/office/officeart/2005/8/layout/radial6"/>
    <dgm:cxn modelId="{2F7FCF36-A34D-4A3B-8701-5A1CC0716491}" type="presOf" srcId="{BEAC1A5E-69BC-4AB7-A41E-D608AD638DC5}" destId="{47B6B3AE-A0E0-4C04-9A93-7017242A09B6}" srcOrd="0" destOrd="0" presId="urn:microsoft.com/office/officeart/2005/8/layout/radial6"/>
    <dgm:cxn modelId="{4CA7DE9C-BF4E-4E93-A85F-692AEDCC4650}" type="presOf" srcId="{6F67BC25-D640-407F-8590-A8828740A7B6}" destId="{1E38B754-F61A-425F-994D-225E929C7D82}" srcOrd="0" destOrd="0" presId="urn:microsoft.com/office/officeart/2005/8/layout/radial6"/>
    <dgm:cxn modelId="{C008090D-B8C8-4D28-9844-508C0EF77DB8}" type="presOf" srcId="{7AA4581E-A26D-4D01-AE8E-C84F93942E47}" destId="{4F925474-7628-4B4D-B13F-5A2DA6ABD7F3}" srcOrd="0" destOrd="0" presId="urn:microsoft.com/office/officeart/2005/8/layout/radial6"/>
    <dgm:cxn modelId="{A4B7F3BD-31FE-4285-BA6D-78F08E1437BA}" type="presParOf" srcId="{47B6B3AE-A0E0-4C04-9A93-7017242A09B6}" destId="{712BE0AA-D7B7-4421-BC26-17386202672B}" srcOrd="0" destOrd="0" presId="urn:microsoft.com/office/officeart/2005/8/layout/radial6"/>
    <dgm:cxn modelId="{9D1DFE84-E615-4BB0-9D1D-250ED4E1D36B}" type="presParOf" srcId="{47B6B3AE-A0E0-4C04-9A93-7017242A09B6}" destId="{DAEB7839-6125-4578-AE05-9069B4042D47}" srcOrd="1" destOrd="0" presId="urn:microsoft.com/office/officeart/2005/8/layout/radial6"/>
    <dgm:cxn modelId="{DA55269D-E6BF-4BFF-B1F2-D01E70090EE5}" type="presParOf" srcId="{47B6B3AE-A0E0-4C04-9A93-7017242A09B6}" destId="{DDE7C8A8-B2DE-4AA5-AD37-3A358F3F704D}" srcOrd="2" destOrd="0" presId="urn:microsoft.com/office/officeart/2005/8/layout/radial6"/>
    <dgm:cxn modelId="{E54FE2CF-E3DD-4682-889A-8CF64CF0757B}" type="presParOf" srcId="{47B6B3AE-A0E0-4C04-9A93-7017242A09B6}" destId="{D1BEEC56-4BFF-421D-9EE9-A27F45E325CE}" srcOrd="3" destOrd="0" presId="urn:microsoft.com/office/officeart/2005/8/layout/radial6"/>
    <dgm:cxn modelId="{D891CAE8-BED8-46DC-9609-8F6EA2AF62D7}" type="presParOf" srcId="{47B6B3AE-A0E0-4C04-9A93-7017242A09B6}" destId="{EF104DA7-7FBC-4A0A-9D91-FC7B03D21BC3}" srcOrd="4" destOrd="0" presId="urn:microsoft.com/office/officeart/2005/8/layout/radial6"/>
    <dgm:cxn modelId="{04CD125A-EB07-4D5E-8508-263232D90EC3}" type="presParOf" srcId="{47B6B3AE-A0E0-4C04-9A93-7017242A09B6}" destId="{F8182B6D-E879-4C3F-9134-12701A5604D3}" srcOrd="5" destOrd="0" presId="urn:microsoft.com/office/officeart/2005/8/layout/radial6"/>
    <dgm:cxn modelId="{9EF794C2-7E0D-4CED-A01F-3EBA6316B458}" type="presParOf" srcId="{47B6B3AE-A0E0-4C04-9A93-7017242A09B6}" destId="{2848399C-9035-44F0-AA38-2546822D3514}" srcOrd="6" destOrd="0" presId="urn:microsoft.com/office/officeart/2005/8/layout/radial6"/>
    <dgm:cxn modelId="{0A16F359-7B0E-4DAC-BC32-E4CF0099E213}" type="presParOf" srcId="{47B6B3AE-A0E0-4C04-9A93-7017242A09B6}" destId="{4F925474-7628-4B4D-B13F-5A2DA6ABD7F3}" srcOrd="7" destOrd="0" presId="urn:microsoft.com/office/officeart/2005/8/layout/radial6"/>
    <dgm:cxn modelId="{9D52D76C-2E6F-4F6D-9258-5CCDA23B1059}" type="presParOf" srcId="{47B6B3AE-A0E0-4C04-9A93-7017242A09B6}" destId="{37C6F331-91E2-49BE-B005-6E3666DCDD11}" srcOrd="8" destOrd="0" presId="urn:microsoft.com/office/officeart/2005/8/layout/radial6"/>
    <dgm:cxn modelId="{6A3AC0FB-69BF-4192-9AA6-3F31E5C4142F}" type="presParOf" srcId="{47B6B3AE-A0E0-4C04-9A93-7017242A09B6}" destId="{1E38B754-F61A-425F-994D-225E929C7D82}" srcOrd="9" destOrd="0" presId="urn:microsoft.com/office/officeart/2005/8/layout/radial6"/>
    <dgm:cxn modelId="{6A04C6C8-9EE7-46D7-8E95-D22426496E59}" type="presParOf" srcId="{47B6B3AE-A0E0-4C04-9A93-7017242A09B6}" destId="{8F92CA09-4216-4799-9D52-A9ABE738374F}" srcOrd="10" destOrd="0" presId="urn:microsoft.com/office/officeart/2005/8/layout/radial6"/>
    <dgm:cxn modelId="{437E36ED-35F0-4425-B6A3-B1D0B3E4C0C0}" type="presParOf" srcId="{47B6B3AE-A0E0-4C04-9A93-7017242A09B6}" destId="{9D1CC598-267A-47F4-83E8-ECB076968D22}" srcOrd="11" destOrd="0" presId="urn:microsoft.com/office/officeart/2005/8/layout/radial6"/>
    <dgm:cxn modelId="{69ACF8B6-78E9-499A-9231-4FE41C4AFDF5}" type="presParOf" srcId="{47B6B3AE-A0E0-4C04-9A93-7017242A09B6}" destId="{A35E06E7-D901-479D-88F9-EA6F35271555}" srcOrd="12" destOrd="0" presId="urn:microsoft.com/office/officeart/2005/8/layout/radial6"/>
    <dgm:cxn modelId="{73C38DCC-CE83-4AE7-9605-19249915A225}" type="presParOf" srcId="{47B6B3AE-A0E0-4C04-9A93-7017242A09B6}" destId="{FD38FD4C-2237-45D5-8530-78DC11247046}" srcOrd="13" destOrd="0" presId="urn:microsoft.com/office/officeart/2005/8/layout/radial6"/>
    <dgm:cxn modelId="{BDC215E2-1A77-4066-96EF-5FB292D1747C}" type="presParOf" srcId="{47B6B3AE-A0E0-4C04-9A93-7017242A09B6}" destId="{8567C1E5-812E-4556-9646-C2079EF474D3}" srcOrd="14" destOrd="0" presId="urn:microsoft.com/office/officeart/2005/8/layout/radial6"/>
    <dgm:cxn modelId="{A4D2EEC9-BEC1-41D0-983A-576E86973C85}" type="presParOf" srcId="{47B6B3AE-A0E0-4C04-9A93-7017242A09B6}" destId="{02F09160-68C0-443A-A74D-CB89560C1C16}" srcOrd="15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3EAE2B-11B4-4147-9496-C3776B0C36BA}" type="doc">
      <dgm:prSet loTypeId="urn:microsoft.com/office/officeart/2005/8/layout/radial5" loCatId="cycle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70218540-B905-480E-8A1C-695339643715}">
      <dgm:prSet phldrT="[Текст]" custT="1"/>
      <dgm:spPr/>
      <dgm:t>
        <a:bodyPr/>
        <a:lstStyle/>
        <a:p>
          <a:r>
            <a:rPr lang="ru-RU" sz="21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Условия</a:t>
          </a:r>
          <a:endParaRPr lang="ru-RU" sz="2100" b="1" dirty="0">
            <a:latin typeface="Times New Roman" pitchFamily="18" charset="0"/>
            <a:cs typeface="Times New Roman" pitchFamily="18" charset="0"/>
          </a:endParaRPr>
        </a:p>
      </dgm:t>
    </dgm:pt>
    <dgm:pt modelId="{C09EEAE8-1EE9-4DAF-8376-B9F1D87FAFCD}" type="parTrans" cxnId="{2AEDD2D7-B317-4F8F-81A9-C41E4B324DA6}">
      <dgm:prSet/>
      <dgm:spPr/>
      <dgm:t>
        <a:bodyPr/>
        <a:lstStyle/>
        <a:p>
          <a:endParaRPr lang="ru-RU"/>
        </a:p>
      </dgm:t>
    </dgm:pt>
    <dgm:pt modelId="{0CF5CBCE-F5F6-4FE1-A1B9-AA9615463EA6}" type="sibTrans" cxnId="{2AEDD2D7-B317-4F8F-81A9-C41E4B324DA6}">
      <dgm:prSet/>
      <dgm:spPr/>
      <dgm:t>
        <a:bodyPr/>
        <a:lstStyle/>
        <a:p>
          <a:endParaRPr lang="ru-RU"/>
        </a:p>
      </dgm:t>
    </dgm:pt>
    <dgm:pt modelId="{D46774C8-13F3-49F7-A15E-744B4CB48662}">
      <dgm:prSet phldrT="[Текст]" custT="1"/>
      <dgm:spPr/>
      <dgm:t>
        <a:bodyPr/>
        <a:lstStyle/>
        <a:p>
          <a:r>
            <a:rPr lang="ru-RU" sz="2400" dirty="0" smtClean="0"/>
            <a:t>-Личностно-ориентированный подход в обучении</a:t>
          </a:r>
          <a:endParaRPr lang="ru-RU" sz="2400" b="1" dirty="0"/>
        </a:p>
      </dgm:t>
    </dgm:pt>
    <dgm:pt modelId="{8AC7E59A-27BD-41ED-9BAC-3769EB6F87A2}" type="parTrans" cxnId="{5CD3EC86-35BF-4418-A684-28D1576C13E3}">
      <dgm:prSet/>
      <dgm:spPr/>
      <dgm:t>
        <a:bodyPr/>
        <a:lstStyle/>
        <a:p>
          <a:endParaRPr lang="ru-RU"/>
        </a:p>
      </dgm:t>
    </dgm:pt>
    <dgm:pt modelId="{D54FAD39-B364-40BA-938D-4708BF1ADB76}" type="sibTrans" cxnId="{5CD3EC86-35BF-4418-A684-28D1576C13E3}">
      <dgm:prSet/>
      <dgm:spPr/>
      <dgm:t>
        <a:bodyPr/>
        <a:lstStyle/>
        <a:p>
          <a:endParaRPr lang="ru-RU"/>
        </a:p>
      </dgm:t>
    </dgm:pt>
    <dgm:pt modelId="{84E76DD3-4462-4D9C-AA01-8EC46EA01B88}">
      <dgm:prSet phldrT="[Текст]" custT="1"/>
      <dgm:spPr/>
      <dgm:t>
        <a:bodyPr/>
        <a:lstStyle/>
        <a:p>
          <a:r>
            <a:rPr lang="ru-RU" sz="2400" b="0" dirty="0" smtClean="0"/>
            <a:t>Дифференцированный подход</a:t>
          </a:r>
          <a:endParaRPr lang="ru-RU" sz="2400" b="0" dirty="0"/>
        </a:p>
      </dgm:t>
    </dgm:pt>
    <dgm:pt modelId="{0CDDD602-87FD-4599-81E4-F0251890A102}" type="parTrans" cxnId="{B35D1302-2D29-4C4B-92D1-ACFF11385D28}">
      <dgm:prSet/>
      <dgm:spPr/>
      <dgm:t>
        <a:bodyPr/>
        <a:lstStyle/>
        <a:p>
          <a:endParaRPr lang="ru-RU"/>
        </a:p>
      </dgm:t>
    </dgm:pt>
    <dgm:pt modelId="{22B5B103-72C6-410A-B9C7-6AAFD3731381}" type="sibTrans" cxnId="{B35D1302-2D29-4C4B-92D1-ACFF11385D28}">
      <dgm:prSet/>
      <dgm:spPr/>
      <dgm:t>
        <a:bodyPr/>
        <a:lstStyle/>
        <a:p>
          <a:endParaRPr lang="ru-RU"/>
        </a:p>
      </dgm:t>
    </dgm:pt>
    <dgm:pt modelId="{3B656BA2-4FFB-4192-BDA8-737D94FD82EE}">
      <dgm:prSet phldrT="[Текст]" custT="1"/>
      <dgm:spPr/>
      <dgm:t>
        <a:bodyPr/>
        <a:lstStyle/>
        <a:p>
          <a:r>
            <a:rPr lang="ru-RU" sz="2400" dirty="0" err="1" smtClean="0"/>
            <a:t>Компетентностный</a:t>
          </a:r>
          <a:r>
            <a:rPr lang="ru-RU" sz="2400" dirty="0" smtClean="0"/>
            <a:t> подход</a:t>
          </a:r>
          <a:endParaRPr lang="ru-RU" sz="2400" b="1" dirty="0"/>
        </a:p>
      </dgm:t>
    </dgm:pt>
    <dgm:pt modelId="{AF6D216F-2627-46B0-9B3A-77A0728F8473}" type="parTrans" cxnId="{697330CC-B475-4A3D-A64B-C7110C3DC89B}">
      <dgm:prSet/>
      <dgm:spPr/>
      <dgm:t>
        <a:bodyPr/>
        <a:lstStyle/>
        <a:p>
          <a:endParaRPr lang="ru-RU"/>
        </a:p>
      </dgm:t>
    </dgm:pt>
    <dgm:pt modelId="{6F0A21A8-EC62-4F8A-8762-EFF7C3C84499}" type="sibTrans" cxnId="{697330CC-B475-4A3D-A64B-C7110C3DC89B}">
      <dgm:prSet/>
      <dgm:spPr/>
      <dgm:t>
        <a:bodyPr/>
        <a:lstStyle/>
        <a:p>
          <a:endParaRPr lang="ru-RU"/>
        </a:p>
      </dgm:t>
    </dgm:pt>
    <dgm:pt modelId="{E2FEB0B3-2978-4669-8464-F6D00622EEC0}" type="pres">
      <dgm:prSet presAssocID="{E73EAE2B-11B4-4147-9496-C3776B0C36B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097E44-5A17-48C5-8CC2-3316E37B389F}" type="pres">
      <dgm:prSet presAssocID="{70218540-B905-480E-8A1C-695339643715}" presName="centerShape" presStyleLbl="node0" presStyleIdx="0" presStyleCnt="1" custScaleX="261236" custScaleY="190190" custLinFactNeighborX="-5383" custLinFactNeighborY="-5302"/>
      <dgm:spPr/>
      <dgm:t>
        <a:bodyPr/>
        <a:lstStyle/>
        <a:p>
          <a:endParaRPr lang="ru-RU"/>
        </a:p>
      </dgm:t>
    </dgm:pt>
    <dgm:pt modelId="{3244F598-2D55-4A17-BA52-7ECCC3D2431A}" type="pres">
      <dgm:prSet presAssocID="{8AC7E59A-27BD-41ED-9BAC-3769EB6F87A2}" presName="parTrans" presStyleLbl="sibTrans2D1" presStyleIdx="0" presStyleCnt="3"/>
      <dgm:spPr/>
      <dgm:t>
        <a:bodyPr/>
        <a:lstStyle/>
        <a:p>
          <a:endParaRPr lang="ru-RU"/>
        </a:p>
      </dgm:t>
    </dgm:pt>
    <dgm:pt modelId="{9042066C-783A-4D4F-840D-27E9A027B168}" type="pres">
      <dgm:prSet presAssocID="{8AC7E59A-27BD-41ED-9BAC-3769EB6F87A2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8F3B842D-B335-4E41-800E-7CCC102A490E}" type="pres">
      <dgm:prSet presAssocID="{D46774C8-13F3-49F7-A15E-744B4CB48662}" presName="node" presStyleLbl="node1" presStyleIdx="0" presStyleCnt="3" custScaleX="229703" custRadScaleRad="94176" custRadScaleInc="-58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8683EC-C376-4DAA-8731-909A361472D2}" type="pres">
      <dgm:prSet presAssocID="{0CDDD602-87FD-4599-81E4-F0251890A102}" presName="parTrans" presStyleLbl="sibTrans2D1" presStyleIdx="1" presStyleCnt="3"/>
      <dgm:spPr/>
      <dgm:t>
        <a:bodyPr/>
        <a:lstStyle/>
        <a:p>
          <a:endParaRPr lang="ru-RU"/>
        </a:p>
      </dgm:t>
    </dgm:pt>
    <dgm:pt modelId="{BE510572-7096-430B-A7FA-8E074E22B17D}" type="pres">
      <dgm:prSet presAssocID="{0CDDD602-87FD-4599-81E4-F0251890A102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70C7E0D2-9F6C-49E9-8BD5-E5B5CBF2A5D5}" type="pres">
      <dgm:prSet presAssocID="{84E76DD3-4462-4D9C-AA01-8EC46EA01B88}" presName="node" presStyleLbl="node1" presStyleIdx="1" presStyleCnt="3" custScaleX="217609" custScaleY="92017" custRadScaleRad="74237" custRadScaleInc="-119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D0017-BF30-4476-B74D-DD2569C60A78}" type="pres">
      <dgm:prSet presAssocID="{AF6D216F-2627-46B0-9B3A-77A0728F8473}" presName="parTrans" presStyleLbl="sibTrans2D1" presStyleIdx="2" presStyleCnt="3"/>
      <dgm:spPr/>
      <dgm:t>
        <a:bodyPr/>
        <a:lstStyle/>
        <a:p>
          <a:endParaRPr lang="ru-RU"/>
        </a:p>
      </dgm:t>
    </dgm:pt>
    <dgm:pt modelId="{6A1ADFFB-1BCB-41F7-8D77-B036AAA80D3E}" type="pres">
      <dgm:prSet presAssocID="{AF6D216F-2627-46B0-9B3A-77A0728F8473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692F618E-E669-4CA9-AE53-3A4BAE068236}" type="pres">
      <dgm:prSet presAssocID="{3B656BA2-4FFB-4192-BDA8-737D94FD82EE}" presName="node" presStyleLbl="node1" presStyleIdx="2" presStyleCnt="3" custScaleX="229703" custRadScaleRad="85746" custRadScaleInc="16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148774D-9C1C-4009-B472-AC5C56881AC8}" type="presOf" srcId="{8AC7E59A-27BD-41ED-9BAC-3769EB6F87A2}" destId="{9042066C-783A-4D4F-840D-27E9A027B168}" srcOrd="1" destOrd="0" presId="urn:microsoft.com/office/officeart/2005/8/layout/radial5"/>
    <dgm:cxn modelId="{B35D1302-2D29-4C4B-92D1-ACFF11385D28}" srcId="{70218540-B905-480E-8A1C-695339643715}" destId="{84E76DD3-4462-4D9C-AA01-8EC46EA01B88}" srcOrd="1" destOrd="0" parTransId="{0CDDD602-87FD-4599-81E4-F0251890A102}" sibTransId="{22B5B103-72C6-410A-B9C7-6AAFD3731381}"/>
    <dgm:cxn modelId="{5CD3EC86-35BF-4418-A684-28D1576C13E3}" srcId="{70218540-B905-480E-8A1C-695339643715}" destId="{D46774C8-13F3-49F7-A15E-744B4CB48662}" srcOrd="0" destOrd="0" parTransId="{8AC7E59A-27BD-41ED-9BAC-3769EB6F87A2}" sibTransId="{D54FAD39-B364-40BA-938D-4708BF1ADB76}"/>
    <dgm:cxn modelId="{1F676CAC-B9B1-44B0-953F-835F69A05679}" type="presOf" srcId="{84E76DD3-4462-4D9C-AA01-8EC46EA01B88}" destId="{70C7E0D2-9F6C-49E9-8BD5-E5B5CBF2A5D5}" srcOrd="0" destOrd="0" presId="urn:microsoft.com/office/officeart/2005/8/layout/radial5"/>
    <dgm:cxn modelId="{1AB92118-352C-4475-842B-8F83D975FF67}" type="presOf" srcId="{3B656BA2-4FFB-4192-BDA8-737D94FD82EE}" destId="{692F618E-E669-4CA9-AE53-3A4BAE068236}" srcOrd="0" destOrd="0" presId="urn:microsoft.com/office/officeart/2005/8/layout/radial5"/>
    <dgm:cxn modelId="{AB9ABF64-A763-4700-8F5F-A81E2CD6A47E}" type="presOf" srcId="{E73EAE2B-11B4-4147-9496-C3776B0C36BA}" destId="{E2FEB0B3-2978-4669-8464-F6D00622EEC0}" srcOrd="0" destOrd="0" presId="urn:microsoft.com/office/officeart/2005/8/layout/radial5"/>
    <dgm:cxn modelId="{110322F7-940C-484C-BA59-6F071C9B9D30}" type="presOf" srcId="{AF6D216F-2627-46B0-9B3A-77A0728F8473}" destId="{9D7D0017-BF30-4476-B74D-DD2569C60A78}" srcOrd="0" destOrd="0" presId="urn:microsoft.com/office/officeart/2005/8/layout/radial5"/>
    <dgm:cxn modelId="{697330CC-B475-4A3D-A64B-C7110C3DC89B}" srcId="{70218540-B905-480E-8A1C-695339643715}" destId="{3B656BA2-4FFB-4192-BDA8-737D94FD82EE}" srcOrd="2" destOrd="0" parTransId="{AF6D216F-2627-46B0-9B3A-77A0728F8473}" sibTransId="{6F0A21A8-EC62-4F8A-8762-EFF7C3C84499}"/>
    <dgm:cxn modelId="{E337FDDC-410E-433F-BBBB-FD91004DF318}" type="presOf" srcId="{0CDDD602-87FD-4599-81E4-F0251890A102}" destId="{BE510572-7096-430B-A7FA-8E074E22B17D}" srcOrd="1" destOrd="0" presId="urn:microsoft.com/office/officeart/2005/8/layout/radial5"/>
    <dgm:cxn modelId="{7FEE1902-8676-4BA7-9597-21B0173AE182}" type="presOf" srcId="{8AC7E59A-27BD-41ED-9BAC-3769EB6F87A2}" destId="{3244F598-2D55-4A17-BA52-7ECCC3D2431A}" srcOrd="0" destOrd="0" presId="urn:microsoft.com/office/officeart/2005/8/layout/radial5"/>
    <dgm:cxn modelId="{69AC9A2C-3780-45D6-9D7C-36FA8234B86F}" type="presOf" srcId="{AF6D216F-2627-46B0-9B3A-77A0728F8473}" destId="{6A1ADFFB-1BCB-41F7-8D77-B036AAA80D3E}" srcOrd="1" destOrd="0" presId="urn:microsoft.com/office/officeart/2005/8/layout/radial5"/>
    <dgm:cxn modelId="{2AEDD2D7-B317-4F8F-81A9-C41E4B324DA6}" srcId="{E73EAE2B-11B4-4147-9496-C3776B0C36BA}" destId="{70218540-B905-480E-8A1C-695339643715}" srcOrd="0" destOrd="0" parTransId="{C09EEAE8-1EE9-4DAF-8376-B9F1D87FAFCD}" sibTransId="{0CF5CBCE-F5F6-4FE1-A1B9-AA9615463EA6}"/>
    <dgm:cxn modelId="{404B9CB8-6B15-4B1D-90F6-14059B51AB74}" type="presOf" srcId="{70218540-B905-480E-8A1C-695339643715}" destId="{55097E44-5A17-48C5-8CC2-3316E37B389F}" srcOrd="0" destOrd="0" presId="urn:microsoft.com/office/officeart/2005/8/layout/radial5"/>
    <dgm:cxn modelId="{9E9B7469-6669-4931-A4C1-2A336C18AA43}" type="presOf" srcId="{D46774C8-13F3-49F7-A15E-744B4CB48662}" destId="{8F3B842D-B335-4E41-800E-7CCC102A490E}" srcOrd="0" destOrd="0" presId="urn:microsoft.com/office/officeart/2005/8/layout/radial5"/>
    <dgm:cxn modelId="{D07BF74E-D391-44FF-AD57-E8C6B72C310E}" type="presOf" srcId="{0CDDD602-87FD-4599-81E4-F0251890A102}" destId="{7B8683EC-C376-4DAA-8731-909A361472D2}" srcOrd="0" destOrd="0" presId="urn:microsoft.com/office/officeart/2005/8/layout/radial5"/>
    <dgm:cxn modelId="{3EC85DD5-F752-4CB3-9170-EA03DDB8E610}" type="presParOf" srcId="{E2FEB0B3-2978-4669-8464-F6D00622EEC0}" destId="{55097E44-5A17-48C5-8CC2-3316E37B389F}" srcOrd="0" destOrd="0" presId="urn:microsoft.com/office/officeart/2005/8/layout/radial5"/>
    <dgm:cxn modelId="{2C26882A-B4F8-42EA-BD19-0847951369CA}" type="presParOf" srcId="{E2FEB0B3-2978-4669-8464-F6D00622EEC0}" destId="{3244F598-2D55-4A17-BA52-7ECCC3D2431A}" srcOrd="1" destOrd="0" presId="urn:microsoft.com/office/officeart/2005/8/layout/radial5"/>
    <dgm:cxn modelId="{E0F1F2F6-1C47-41C4-9411-E95052DD2A56}" type="presParOf" srcId="{3244F598-2D55-4A17-BA52-7ECCC3D2431A}" destId="{9042066C-783A-4D4F-840D-27E9A027B168}" srcOrd="0" destOrd="0" presId="urn:microsoft.com/office/officeart/2005/8/layout/radial5"/>
    <dgm:cxn modelId="{AD6605C8-22D5-4084-A373-D8518EA5A901}" type="presParOf" srcId="{E2FEB0B3-2978-4669-8464-F6D00622EEC0}" destId="{8F3B842D-B335-4E41-800E-7CCC102A490E}" srcOrd="2" destOrd="0" presId="urn:microsoft.com/office/officeart/2005/8/layout/radial5"/>
    <dgm:cxn modelId="{FDF7119D-9AEC-42A7-A585-AB411787A453}" type="presParOf" srcId="{E2FEB0B3-2978-4669-8464-F6D00622EEC0}" destId="{7B8683EC-C376-4DAA-8731-909A361472D2}" srcOrd="3" destOrd="0" presId="urn:microsoft.com/office/officeart/2005/8/layout/radial5"/>
    <dgm:cxn modelId="{75BE7BCC-D8EA-4857-917A-ECD5A5673FA7}" type="presParOf" srcId="{7B8683EC-C376-4DAA-8731-909A361472D2}" destId="{BE510572-7096-430B-A7FA-8E074E22B17D}" srcOrd="0" destOrd="0" presId="urn:microsoft.com/office/officeart/2005/8/layout/radial5"/>
    <dgm:cxn modelId="{11B83FC0-859F-4F9D-B0A8-E53B583B9920}" type="presParOf" srcId="{E2FEB0B3-2978-4669-8464-F6D00622EEC0}" destId="{70C7E0D2-9F6C-49E9-8BD5-E5B5CBF2A5D5}" srcOrd="4" destOrd="0" presId="urn:microsoft.com/office/officeart/2005/8/layout/radial5"/>
    <dgm:cxn modelId="{A47686D7-CBFF-4328-8629-4222FC9CD341}" type="presParOf" srcId="{E2FEB0B3-2978-4669-8464-F6D00622EEC0}" destId="{9D7D0017-BF30-4476-B74D-DD2569C60A78}" srcOrd="5" destOrd="0" presId="urn:microsoft.com/office/officeart/2005/8/layout/radial5"/>
    <dgm:cxn modelId="{DC59689C-1A54-4930-B2F3-327AC94A4570}" type="presParOf" srcId="{9D7D0017-BF30-4476-B74D-DD2569C60A78}" destId="{6A1ADFFB-1BCB-41F7-8D77-B036AAA80D3E}" srcOrd="0" destOrd="0" presId="urn:microsoft.com/office/officeart/2005/8/layout/radial5"/>
    <dgm:cxn modelId="{5A977FE4-523F-4533-BCE8-DFD6D788C176}" type="presParOf" srcId="{E2FEB0B3-2978-4669-8464-F6D00622EEC0}" destId="{692F618E-E669-4CA9-AE53-3A4BAE068236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FFD51F-B462-4BAE-B94D-CB83A2FF41D7}">
      <dsp:nvSpPr>
        <dsp:cNvPr id="0" name=""/>
        <dsp:cNvSpPr/>
      </dsp:nvSpPr>
      <dsp:spPr>
        <a:xfrm>
          <a:off x="5212679" y="2784725"/>
          <a:ext cx="563410" cy="20346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4685"/>
              </a:lnTo>
              <a:lnTo>
                <a:pt x="563410" y="2034685"/>
              </a:lnTo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88256C0E-EEEB-4DF2-B1B2-ED3BFDC3EF14}">
      <dsp:nvSpPr>
        <dsp:cNvPr id="0" name=""/>
        <dsp:cNvSpPr/>
      </dsp:nvSpPr>
      <dsp:spPr>
        <a:xfrm>
          <a:off x="4393976" y="1162107"/>
          <a:ext cx="2254690" cy="2888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45"/>
              </a:lnTo>
              <a:lnTo>
                <a:pt x="2254690" y="8745"/>
              </a:lnTo>
              <a:lnTo>
                <a:pt x="2254690" y="288838"/>
              </a:lnTo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A8713157-79CF-403F-9D59-D6DE3EDDB468}">
      <dsp:nvSpPr>
        <dsp:cNvPr id="0" name=""/>
        <dsp:cNvSpPr/>
      </dsp:nvSpPr>
      <dsp:spPr>
        <a:xfrm>
          <a:off x="718293" y="2784725"/>
          <a:ext cx="599668" cy="21501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0171"/>
              </a:lnTo>
              <a:lnTo>
                <a:pt x="599668" y="2150171"/>
              </a:lnTo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F035A29F-F93F-47A9-BF3D-BFB1AB3A60BF}">
      <dsp:nvSpPr>
        <dsp:cNvPr id="0" name=""/>
        <dsp:cNvSpPr/>
      </dsp:nvSpPr>
      <dsp:spPr>
        <a:xfrm>
          <a:off x="2317408" y="1162107"/>
          <a:ext cx="2076568" cy="288838"/>
        </a:xfrm>
        <a:custGeom>
          <a:avLst/>
          <a:gdLst/>
          <a:ahLst/>
          <a:cxnLst/>
          <a:rect l="0" t="0" r="0" b="0"/>
          <a:pathLst>
            <a:path>
              <a:moveTo>
                <a:pt x="2076568" y="0"/>
              </a:moveTo>
              <a:lnTo>
                <a:pt x="2076568" y="8745"/>
              </a:lnTo>
              <a:lnTo>
                <a:pt x="0" y="8745"/>
              </a:lnTo>
              <a:lnTo>
                <a:pt x="0" y="288838"/>
              </a:lnTo>
            </a:path>
          </a:pathLst>
        </a:custGeom>
        <a:noFill/>
        <a:ln w="38100" cap="flat" cmpd="sng" algn="ctr">
          <a:solidFill>
            <a:schemeClr val="accent6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dsp:style>
    </dsp:sp>
    <dsp:sp modelId="{B75F6C28-272B-4E3C-B6B1-EAC4ED1964A3}">
      <dsp:nvSpPr>
        <dsp:cNvPr id="0" name=""/>
        <dsp:cNvSpPr/>
      </dsp:nvSpPr>
      <dsp:spPr>
        <a:xfrm>
          <a:off x="2977" y="0"/>
          <a:ext cx="8781998" cy="1162107"/>
        </a:xfrm>
        <a:prstGeom prst="rect">
          <a:avLst/>
        </a:prstGeom>
        <a:solidFill>
          <a:srgbClr val="CCFF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600" kern="1200" dirty="0" smtClean="0">
              <a:solidFill>
                <a:schemeClr val="tx2"/>
              </a:solidFill>
            </a:rPr>
            <a:t>Учебная программа </a:t>
          </a:r>
          <a:r>
            <a:rPr lang="ru-RU" sz="2600" kern="1200" dirty="0" smtClean="0">
              <a:solidFill>
                <a:schemeClr val="tx2"/>
              </a:solidFill>
            </a:rPr>
            <a:t>спортивно-ориентированного </a:t>
          </a:r>
          <a:r>
            <a:rPr lang="ru-RU" sz="2600" kern="1200" dirty="0" smtClean="0">
              <a:solidFill>
                <a:schemeClr val="tx2"/>
              </a:solidFill>
            </a:rPr>
            <a:t>физического воспитания в школе на основе баскетбола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2977" y="0"/>
        <a:ext cx="8781998" cy="1162107"/>
      </dsp:txXfrm>
    </dsp:sp>
    <dsp:sp modelId="{D5D311B5-00C0-4873-A406-DC4C548D16E0}">
      <dsp:nvSpPr>
        <dsp:cNvPr id="0" name=""/>
        <dsp:cNvSpPr/>
      </dsp:nvSpPr>
      <dsp:spPr>
        <a:xfrm>
          <a:off x="318514" y="1450946"/>
          <a:ext cx="3997787" cy="133377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2"/>
              </a:solidFill>
            </a:rPr>
            <a:t>Урочная деятельность</a:t>
          </a:r>
          <a:endParaRPr lang="ru-RU" sz="3200" b="1" kern="1200" dirty="0">
            <a:solidFill>
              <a:schemeClr val="tx2"/>
            </a:solidFill>
          </a:endParaRPr>
        </a:p>
      </dsp:txBody>
      <dsp:txXfrm>
        <a:off x="318514" y="1450946"/>
        <a:ext cx="3997787" cy="1333778"/>
      </dsp:txXfrm>
    </dsp:sp>
    <dsp:sp modelId="{0F60C699-7A02-4D15-B51E-552191CFFF79}">
      <dsp:nvSpPr>
        <dsp:cNvPr id="0" name=""/>
        <dsp:cNvSpPr/>
      </dsp:nvSpPr>
      <dsp:spPr>
        <a:xfrm>
          <a:off x="1317961" y="3724305"/>
          <a:ext cx="3193465" cy="2421181"/>
        </a:xfrm>
        <a:prstGeom prst="rect">
          <a:avLst/>
        </a:prstGeom>
        <a:solidFill>
          <a:srgbClr val="66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/>
              </a:solidFill>
            </a:rPr>
            <a:t>Модифицированная рабочая программа по физической культуре на основе программы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/>
              </a:solidFill>
            </a:rPr>
            <a:t>В.И. Лях, </a:t>
          </a:r>
          <a:r>
            <a:rPr lang="ru-RU" sz="1800" kern="1200" dirty="0" err="1" smtClean="0">
              <a:solidFill>
                <a:schemeClr val="tx2"/>
              </a:solidFill>
            </a:rPr>
            <a:t>А.А.Зданевич</a:t>
          </a:r>
          <a:r>
            <a:rPr lang="ru-RU" sz="1800" kern="1200" dirty="0" smtClean="0">
              <a:solidFill>
                <a:schemeClr val="tx2"/>
              </a:solidFill>
            </a:rPr>
            <a:t>. Комплексная программа физического воспитания учащихся 1-11 классов. </a:t>
          </a:r>
          <a:endParaRPr lang="ru-RU" sz="1800" kern="1200" dirty="0">
            <a:solidFill>
              <a:schemeClr val="tx2"/>
            </a:solidFill>
          </a:endParaRPr>
        </a:p>
      </dsp:txBody>
      <dsp:txXfrm>
        <a:off x="1317961" y="3724305"/>
        <a:ext cx="3193465" cy="2421181"/>
      </dsp:txXfrm>
    </dsp:sp>
    <dsp:sp modelId="{48E742C2-7B88-42B7-84B5-954753B87CF7}">
      <dsp:nvSpPr>
        <dsp:cNvPr id="0" name=""/>
        <dsp:cNvSpPr/>
      </dsp:nvSpPr>
      <dsp:spPr>
        <a:xfrm>
          <a:off x="4853681" y="1450946"/>
          <a:ext cx="3589971" cy="1333778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2"/>
              </a:solidFill>
            </a:rPr>
            <a:t>Внеурочная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tx2"/>
              </a:solidFill>
            </a:rPr>
            <a:t>деятельность </a:t>
          </a:r>
        </a:p>
      </dsp:txBody>
      <dsp:txXfrm>
        <a:off x="4853681" y="1450946"/>
        <a:ext cx="3589971" cy="1333778"/>
      </dsp:txXfrm>
    </dsp:sp>
    <dsp:sp modelId="{0054543B-F4FD-4584-A442-AB4E56CCA181}">
      <dsp:nvSpPr>
        <dsp:cNvPr id="0" name=""/>
        <dsp:cNvSpPr/>
      </dsp:nvSpPr>
      <dsp:spPr>
        <a:xfrm>
          <a:off x="5776089" y="3603238"/>
          <a:ext cx="2667557" cy="2432345"/>
        </a:xfrm>
        <a:prstGeom prst="rect">
          <a:avLst/>
        </a:prstGeom>
        <a:solidFill>
          <a:srgbClr val="66CC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solidFill>
                <a:schemeClr val="tx2"/>
              </a:solidFill>
            </a:rPr>
            <a:t>Рабочая программа 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solidFill>
                <a:schemeClr val="tx2"/>
              </a:solidFill>
            </a:rPr>
            <a:t>секции</a:t>
          </a:r>
        </a:p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400" kern="1200" dirty="0" smtClean="0">
              <a:solidFill>
                <a:schemeClr val="tx2"/>
              </a:solidFill>
            </a:rPr>
            <a:t>«Баскетбол»</a:t>
          </a:r>
        </a:p>
      </dsp:txBody>
      <dsp:txXfrm>
        <a:off x="5776089" y="3603238"/>
        <a:ext cx="2667557" cy="243234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5E07B7-8314-483B-ACBD-24777D04E43C}">
      <dsp:nvSpPr>
        <dsp:cNvPr id="0" name=""/>
        <dsp:cNvSpPr/>
      </dsp:nvSpPr>
      <dsp:spPr>
        <a:xfrm>
          <a:off x="1815952" y="815277"/>
          <a:ext cx="5426701" cy="5426701"/>
        </a:xfrm>
        <a:prstGeom prst="blockArc">
          <a:avLst>
            <a:gd name="adj1" fmla="val 11880000"/>
            <a:gd name="adj2" fmla="val 1620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C445AC-B05B-40A3-B06B-8579DB914ACC}">
      <dsp:nvSpPr>
        <dsp:cNvPr id="0" name=""/>
        <dsp:cNvSpPr/>
      </dsp:nvSpPr>
      <dsp:spPr>
        <a:xfrm>
          <a:off x="1815952" y="815277"/>
          <a:ext cx="5426701" cy="5426701"/>
        </a:xfrm>
        <a:prstGeom prst="blockArc">
          <a:avLst>
            <a:gd name="adj1" fmla="val 7560000"/>
            <a:gd name="adj2" fmla="val 1188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66BE97-753E-4EB9-A9B9-9430FF431455}">
      <dsp:nvSpPr>
        <dsp:cNvPr id="0" name=""/>
        <dsp:cNvSpPr/>
      </dsp:nvSpPr>
      <dsp:spPr>
        <a:xfrm>
          <a:off x="1951852" y="920924"/>
          <a:ext cx="5426701" cy="5426701"/>
        </a:xfrm>
        <a:prstGeom prst="blockArc">
          <a:avLst>
            <a:gd name="adj1" fmla="val 3119528"/>
            <a:gd name="adj2" fmla="val 7783311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772AB-2F8A-4CEC-B821-A53087E0CE90}">
      <dsp:nvSpPr>
        <dsp:cNvPr id="0" name=""/>
        <dsp:cNvSpPr/>
      </dsp:nvSpPr>
      <dsp:spPr>
        <a:xfrm>
          <a:off x="1876416" y="982137"/>
          <a:ext cx="5426701" cy="5426701"/>
        </a:xfrm>
        <a:prstGeom prst="blockArc">
          <a:avLst>
            <a:gd name="adj1" fmla="val 20289754"/>
            <a:gd name="adj2" fmla="val 2993512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1B2D76-9E10-4DF6-AA41-1462B4A939C6}">
      <dsp:nvSpPr>
        <dsp:cNvPr id="0" name=""/>
        <dsp:cNvSpPr/>
      </dsp:nvSpPr>
      <dsp:spPr>
        <a:xfrm>
          <a:off x="1815952" y="815277"/>
          <a:ext cx="5426701" cy="5426701"/>
        </a:xfrm>
        <a:prstGeom prst="blockArc">
          <a:avLst>
            <a:gd name="adj1" fmla="val 16200000"/>
            <a:gd name="adj2" fmla="val 20520000"/>
            <a:gd name="adj3" fmla="val 464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19E7C0-1AB7-4BA5-AE4F-0470E65AE461}">
      <dsp:nvSpPr>
        <dsp:cNvPr id="0" name=""/>
        <dsp:cNvSpPr/>
      </dsp:nvSpPr>
      <dsp:spPr>
        <a:xfrm>
          <a:off x="2470379" y="1772329"/>
          <a:ext cx="4117847" cy="3512598"/>
        </a:xfrm>
        <a:prstGeom prst="ellipse">
          <a:avLst/>
        </a:prstGeom>
        <a:solidFill>
          <a:srgbClr val="CC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/>
              </a:solidFill>
            </a:rPr>
            <a:t>Спортивно-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/>
              </a:solidFill>
            </a:rPr>
            <a:t>ориентированная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2"/>
              </a:solidFill>
            </a:rPr>
            <a:t>система</a:t>
          </a:r>
          <a:endParaRPr lang="ru-RU" sz="2400" b="1" kern="1200" dirty="0">
            <a:solidFill>
              <a:schemeClr val="tx2"/>
            </a:solidFill>
          </a:endParaRPr>
        </a:p>
      </dsp:txBody>
      <dsp:txXfrm>
        <a:off x="2470379" y="1772329"/>
        <a:ext cx="4117847" cy="3512598"/>
      </dsp:txXfrm>
    </dsp:sp>
    <dsp:sp modelId="{8B10282E-B03C-4050-9CEB-569939BD6F24}">
      <dsp:nvSpPr>
        <dsp:cNvPr id="0" name=""/>
        <dsp:cNvSpPr/>
      </dsp:nvSpPr>
      <dsp:spPr>
        <a:xfrm>
          <a:off x="2855373" y="3480"/>
          <a:ext cx="3347859" cy="1749563"/>
        </a:xfrm>
        <a:prstGeom prst="ellipse">
          <a:avLst/>
        </a:prstGeom>
        <a:solidFill>
          <a:srgbClr val="CC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Содержание учебных и тренировочных занятий</a:t>
          </a:r>
          <a:endParaRPr lang="ru-RU" sz="2400" kern="1200" dirty="0"/>
        </a:p>
      </dsp:txBody>
      <dsp:txXfrm>
        <a:off x="2855373" y="3480"/>
        <a:ext cx="3347859" cy="1749563"/>
      </dsp:txXfrm>
    </dsp:sp>
    <dsp:sp modelId="{1FDBBB6B-2745-453D-B6CE-B1B505B75907}">
      <dsp:nvSpPr>
        <dsp:cNvPr id="0" name=""/>
        <dsp:cNvSpPr/>
      </dsp:nvSpPr>
      <dsp:spPr>
        <a:xfrm>
          <a:off x="5866039" y="1834838"/>
          <a:ext cx="2367824" cy="1749563"/>
        </a:xfrm>
        <a:prstGeom prst="ellipse">
          <a:avLst/>
        </a:prstGeom>
        <a:solidFill>
          <a:srgbClr val="CC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Формы и методы контроля </a:t>
          </a:r>
        </a:p>
      </dsp:txBody>
      <dsp:txXfrm>
        <a:off x="5866039" y="1834838"/>
        <a:ext cx="2367824" cy="1749563"/>
      </dsp:txXfrm>
    </dsp:sp>
    <dsp:sp modelId="{13E663EE-FBCC-4F37-85E5-BF2B99B14D10}">
      <dsp:nvSpPr>
        <dsp:cNvPr id="0" name=""/>
        <dsp:cNvSpPr/>
      </dsp:nvSpPr>
      <dsp:spPr>
        <a:xfrm>
          <a:off x="4932042" y="4847786"/>
          <a:ext cx="2730351" cy="1749563"/>
        </a:xfrm>
        <a:prstGeom prst="ellipse">
          <a:avLst/>
        </a:prstGeom>
        <a:solidFill>
          <a:srgbClr val="CC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Формы организации;</a:t>
          </a:r>
        </a:p>
      </dsp:txBody>
      <dsp:txXfrm>
        <a:off x="4932042" y="4847786"/>
        <a:ext cx="2730351" cy="1749563"/>
      </dsp:txXfrm>
    </dsp:sp>
    <dsp:sp modelId="{EC93430D-78D4-40E5-BCE8-9C5CC2FB2D57}">
      <dsp:nvSpPr>
        <dsp:cNvPr id="0" name=""/>
        <dsp:cNvSpPr/>
      </dsp:nvSpPr>
      <dsp:spPr>
        <a:xfrm>
          <a:off x="1547661" y="4798038"/>
          <a:ext cx="2847589" cy="1749563"/>
        </a:xfrm>
        <a:prstGeom prst="ellipse">
          <a:avLst/>
        </a:prstGeom>
        <a:solidFill>
          <a:srgbClr val="CC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Физическая нагрузка на занятиях</a:t>
          </a:r>
        </a:p>
      </dsp:txBody>
      <dsp:txXfrm>
        <a:off x="1547661" y="4798038"/>
        <a:ext cx="2847589" cy="1749563"/>
      </dsp:txXfrm>
    </dsp:sp>
    <dsp:sp modelId="{8F995CBF-28E9-4D31-B623-C98E3B146923}">
      <dsp:nvSpPr>
        <dsp:cNvPr id="0" name=""/>
        <dsp:cNvSpPr/>
      </dsp:nvSpPr>
      <dsp:spPr>
        <a:xfrm>
          <a:off x="730624" y="1834838"/>
          <a:ext cx="2556059" cy="1749563"/>
        </a:xfrm>
        <a:prstGeom prst="ellipse">
          <a:avLst/>
        </a:prstGeom>
        <a:solidFill>
          <a:srgbClr val="CC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4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Процесс обучения и тренировки </a:t>
          </a:r>
        </a:p>
        <a:p>
          <a:pPr>
            <a:spcBef>
              <a:spcPct val="0"/>
            </a:spcBef>
          </a:pPr>
          <a:endParaRPr kumimoji="0" lang="ru-RU" sz="24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Calibri" pitchFamily="34" charset="0"/>
            <a:cs typeface="Times New Roman" pitchFamily="18" charset="0"/>
          </a:endParaRPr>
        </a:p>
      </dsp:txBody>
      <dsp:txXfrm>
        <a:off x="730624" y="1834838"/>
        <a:ext cx="2556059" cy="174956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F09160-68C0-443A-A74D-CB89560C1C16}">
      <dsp:nvSpPr>
        <dsp:cNvPr id="0" name=""/>
        <dsp:cNvSpPr/>
      </dsp:nvSpPr>
      <dsp:spPr>
        <a:xfrm>
          <a:off x="1537483" y="844885"/>
          <a:ext cx="5643333" cy="5643333"/>
        </a:xfrm>
        <a:prstGeom prst="blockArc">
          <a:avLst>
            <a:gd name="adj1" fmla="val 11959704"/>
            <a:gd name="adj2" fmla="val 16312378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E06E7-D901-479D-88F9-EA6F35271555}">
      <dsp:nvSpPr>
        <dsp:cNvPr id="0" name=""/>
        <dsp:cNvSpPr/>
      </dsp:nvSpPr>
      <dsp:spPr>
        <a:xfrm>
          <a:off x="1510458" y="918559"/>
          <a:ext cx="5643333" cy="5643333"/>
        </a:xfrm>
        <a:prstGeom prst="blockArc">
          <a:avLst>
            <a:gd name="adj1" fmla="val 8068985"/>
            <a:gd name="adj2" fmla="val 12057587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38B754-F61A-425F-994D-225E929C7D82}">
      <dsp:nvSpPr>
        <dsp:cNvPr id="0" name=""/>
        <dsp:cNvSpPr/>
      </dsp:nvSpPr>
      <dsp:spPr>
        <a:xfrm>
          <a:off x="1666193" y="1084694"/>
          <a:ext cx="5643333" cy="5643333"/>
        </a:xfrm>
        <a:prstGeom prst="blockArc">
          <a:avLst>
            <a:gd name="adj1" fmla="val 2329980"/>
            <a:gd name="adj2" fmla="val 8353092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FFA0D-6D01-4ED3-97C5-F92021E5128A}">
      <dsp:nvSpPr>
        <dsp:cNvPr id="0" name=""/>
        <dsp:cNvSpPr/>
      </dsp:nvSpPr>
      <dsp:spPr>
        <a:xfrm>
          <a:off x="1841039" y="887572"/>
          <a:ext cx="5643333" cy="5643333"/>
        </a:xfrm>
        <a:prstGeom prst="blockArc">
          <a:avLst>
            <a:gd name="adj1" fmla="val 20287458"/>
            <a:gd name="adj2" fmla="val 2658755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EEC56-4BFF-421D-9EE9-A27F45E325CE}">
      <dsp:nvSpPr>
        <dsp:cNvPr id="0" name=""/>
        <dsp:cNvSpPr/>
      </dsp:nvSpPr>
      <dsp:spPr>
        <a:xfrm>
          <a:off x="1822248" y="839473"/>
          <a:ext cx="5643333" cy="5643333"/>
        </a:xfrm>
        <a:prstGeom prst="blockArc">
          <a:avLst>
            <a:gd name="adj1" fmla="val 15956973"/>
            <a:gd name="adj2" fmla="val 20351867"/>
            <a:gd name="adj3" fmla="val 464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2BE0AA-D7B7-4421-BC26-17386202672B}">
      <dsp:nvSpPr>
        <dsp:cNvPr id="0" name=""/>
        <dsp:cNvSpPr/>
      </dsp:nvSpPr>
      <dsp:spPr>
        <a:xfrm>
          <a:off x="2362255" y="2070936"/>
          <a:ext cx="4173955" cy="3194176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Методы организации учебно-воспитательного процесса 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2362255" y="2070936"/>
        <a:ext cx="4173955" cy="3194176"/>
      </dsp:txXfrm>
    </dsp:sp>
    <dsp:sp modelId="{DAEB7839-6125-4578-AE05-9069B4042D47}">
      <dsp:nvSpPr>
        <dsp:cNvPr id="0" name=""/>
        <dsp:cNvSpPr/>
      </dsp:nvSpPr>
      <dsp:spPr>
        <a:xfrm>
          <a:off x="2366376" y="2352"/>
          <a:ext cx="4165712" cy="1818977"/>
        </a:xfrm>
        <a:prstGeom prst="ellipse">
          <a:avLst/>
        </a:prstGeom>
        <a:solidFill>
          <a:srgbClr val="CC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Индивидуальный</a:t>
          </a:r>
          <a:endParaRPr lang="ru-RU" sz="28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366376" y="2352"/>
        <a:ext cx="4165712" cy="1818977"/>
      </dsp:txXfrm>
    </dsp:sp>
    <dsp:sp modelId="{CDBE041F-57E3-4BC4-BA39-A90D740F14F8}">
      <dsp:nvSpPr>
        <dsp:cNvPr id="0" name=""/>
        <dsp:cNvSpPr/>
      </dsp:nvSpPr>
      <dsp:spPr>
        <a:xfrm>
          <a:off x="5652124" y="1772812"/>
          <a:ext cx="3136608" cy="1818977"/>
        </a:xfrm>
        <a:prstGeom prst="ellipse">
          <a:avLst/>
        </a:prstGeom>
        <a:solidFill>
          <a:srgbClr val="CC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5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Фронтальный</a:t>
          </a:r>
        </a:p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600" b="1" kern="1200" dirty="0" smtClean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52124" y="1772812"/>
        <a:ext cx="3136608" cy="1818977"/>
      </dsp:txXfrm>
    </dsp:sp>
    <dsp:sp modelId="{4F925474-7628-4B4D-B13F-5A2DA6ABD7F3}">
      <dsp:nvSpPr>
        <dsp:cNvPr id="0" name=""/>
        <dsp:cNvSpPr/>
      </dsp:nvSpPr>
      <dsp:spPr>
        <a:xfrm>
          <a:off x="5163938" y="4725144"/>
          <a:ext cx="2941850" cy="1818977"/>
        </a:xfrm>
        <a:prstGeom prst="ellipse">
          <a:avLst/>
        </a:prstGeom>
        <a:solidFill>
          <a:srgbClr val="CC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.</a:t>
          </a:r>
          <a:r>
            <a:rPr lang="ru-RU" sz="28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Посменный</a:t>
          </a:r>
        </a:p>
      </dsp:txBody>
      <dsp:txXfrm>
        <a:off x="5163938" y="4725144"/>
        <a:ext cx="2941850" cy="1818977"/>
      </dsp:txXfrm>
    </dsp:sp>
    <dsp:sp modelId="{8F92CA09-4216-4799-9D52-A9ABE738374F}">
      <dsp:nvSpPr>
        <dsp:cNvPr id="0" name=""/>
        <dsp:cNvSpPr/>
      </dsp:nvSpPr>
      <dsp:spPr>
        <a:xfrm>
          <a:off x="915457" y="4797156"/>
          <a:ext cx="2970826" cy="1818977"/>
        </a:xfrm>
        <a:prstGeom prst="ellipse">
          <a:avLst/>
        </a:prstGeom>
        <a:solidFill>
          <a:srgbClr val="CC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. </a:t>
          </a:r>
          <a:r>
            <a:rPr lang="ru-RU" sz="28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Групповой</a:t>
          </a:r>
        </a:p>
      </dsp:txBody>
      <dsp:txXfrm>
        <a:off x="915457" y="4797156"/>
        <a:ext cx="2970826" cy="1818977"/>
      </dsp:txXfrm>
    </dsp:sp>
    <dsp:sp modelId="{FD38FD4C-2237-45D5-8530-78DC11247046}">
      <dsp:nvSpPr>
        <dsp:cNvPr id="0" name=""/>
        <dsp:cNvSpPr/>
      </dsp:nvSpPr>
      <dsp:spPr>
        <a:xfrm>
          <a:off x="435544" y="1844815"/>
          <a:ext cx="2645538" cy="1818977"/>
        </a:xfrm>
        <a:prstGeom prst="ellipse">
          <a:avLst/>
        </a:prstGeom>
        <a:solidFill>
          <a:srgbClr val="CC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Поточный</a:t>
          </a:r>
        </a:p>
      </dsp:txBody>
      <dsp:txXfrm>
        <a:off x="435544" y="1844815"/>
        <a:ext cx="2645538" cy="181897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F09160-68C0-443A-A74D-CB89560C1C16}">
      <dsp:nvSpPr>
        <dsp:cNvPr id="0" name=""/>
        <dsp:cNvSpPr/>
      </dsp:nvSpPr>
      <dsp:spPr>
        <a:xfrm>
          <a:off x="1532239" y="711171"/>
          <a:ext cx="5696256" cy="5696256"/>
        </a:xfrm>
        <a:prstGeom prst="blockArc">
          <a:avLst>
            <a:gd name="adj1" fmla="val 12824538"/>
            <a:gd name="adj2" fmla="val 16459828"/>
            <a:gd name="adj3" fmla="val 390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E06E7-D901-479D-88F9-EA6F35271555}">
      <dsp:nvSpPr>
        <dsp:cNvPr id="0" name=""/>
        <dsp:cNvSpPr/>
      </dsp:nvSpPr>
      <dsp:spPr>
        <a:xfrm>
          <a:off x="1551447" y="682023"/>
          <a:ext cx="5696256" cy="5696256"/>
        </a:xfrm>
        <a:prstGeom prst="blockArc">
          <a:avLst>
            <a:gd name="adj1" fmla="val 10682359"/>
            <a:gd name="adj2" fmla="val 12781565"/>
            <a:gd name="adj3" fmla="val 390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38B754-F61A-425F-994D-225E929C7D82}">
      <dsp:nvSpPr>
        <dsp:cNvPr id="0" name=""/>
        <dsp:cNvSpPr/>
      </dsp:nvSpPr>
      <dsp:spPr>
        <a:xfrm>
          <a:off x="1548633" y="619987"/>
          <a:ext cx="5696256" cy="5696256"/>
        </a:xfrm>
        <a:prstGeom prst="blockArc">
          <a:avLst>
            <a:gd name="adj1" fmla="val 7870733"/>
            <a:gd name="adj2" fmla="val 10605909"/>
            <a:gd name="adj3" fmla="val 390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3FFA0D-6D01-4ED3-97C5-F92021E5128A}">
      <dsp:nvSpPr>
        <dsp:cNvPr id="0" name=""/>
        <dsp:cNvSpPr/>
      </dsp:nvSpPr>
      <dsp:spPr>
        <a:xfrm>
          <a:off x="1901829" y="991462"/>
          <a:ext cx="5696256" cy="5696256"/>
        </a:xfrm>
        <a:prstGeom prst="blockArc">
          <a:avLst>
            <a:gd name="adj1" fmla="val 2185826"/>
            <a:gd name="adj2" fmla="val 8502647"/>
            <a:gd name="adj3" fmla="val 390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1D467-CBC2-4829-897A-B37EE66D654D}">
      <dsp:nvSpPr>
        <dsp:cNvPr id="0" name=""/>
        <dsp:cNvSpPr/>
      </dsp:nvSpPr>
      <dsp:spPr>
        <a:xfrm>
          <a:off x="1947560" y="931227"/>
          <a:ext cx="5696256" cy="5696256"/>
        </a:xfrm>
        <a:prstGeom prst="blockArc">
          <a:avLst>
            <a:gd name="adj1" fmla="val 21280681"/>
            <a:gd name="adj2" fmla="val 2278932"/>
            <a:gd name="adj3" fmla="val 390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8399C-9035-44F0-AA38-2546822D3514}">
      <dsp:nvSpPr>
        <dsp:cNvPr id="0" name=""/>
        <dsp:cNvSpPr/>
      </dsp:nvSpPr>
      <dsp:spPr>
        <a:xfrm>
          <a:off x="1967024" y="253948"/>
          <a:ext cx="5696256" cy="5696256"/>
        </a:xfrm>
        <a:prstGeom prst="blockArc">
          <a:avLst>
            <a:gd name="adj1" fmla="val 20066739"/>
            <a:gd name="adj2" fmla="val 516862"/>
            <a:gd name="adj3" fmla="val 390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EEC56-4BFF-421D-9EE9-A27F45E325CE}">
      <dsp:nvSpPr>
        <dsp:cNvPr id="0" name=""/>
        <dsp:cNvSpPr/>
      </dsp:nvSpPr>
      <dsp:spPr>
        <a:xfrm>
          <a:off x="2218267" y="678419"/>
          <a:ext cx="5696256" cy="5696256"/>
        </a:xfrm>
        <a:prstGeom prst="blockArc">
          <a:avLst>
            <a:gd name="adj1" fmla="val 15612173"/>
            <a:gd name="adj2" fmla="val 19458720"/>
            <a:gd name="adj3" fmla="val 390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2BE0AA-D7B7-4421-BC26-17386202672B}">
      <dsp:nvSpPr>
        <dsp:cNvPr id="0" name=""/>
        <dsp:cNvSpPr/>
      </dsp:nvSpPr>
      <dsp:spPr>
        <a:xfrm>
          <a:off x="2818012" y="2210295"/>
          <a:ext cx="3546427" cy="2713952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4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Методы обучения, воспитания двигательных качеств</a:t>
          </a:r>
        </a:p>
      </dsp:txBody>
      <dsp:txXfrm>
        <a:off x="2818012" y="2210295"/>
        <a:ext cx="3546427" cy="2713952"/>
      </dsp:txXfrm>
    </dsp:sp>
    <dsp:sp modelId="{DAEB7839-6125-4578-AE05-9069B4042D47}">
      <dsp:nvSpPr>
        <dsp:cNvPr id="0" name=""/>
        <dsp:cNvSpPr/>
      </dsp:nvSpPr>
      <dsp:spPr>
        <a:xfrm>
          <a:off x="2821513" y="2028"/>
          <a:ext cx="3539424" cy="1545505"/>
        </a:xfrm>
        <a:prstGeom prst="ellipse">
          <a:avLst/>
        </a:prstGeom>
        <a:solidFill>
          <a:srgbClr val="CC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Равномерный метод</a:t>
          </a:r>
          <a:endParaRPr lang="ru-RU" sz="28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821513" y="2028"/>
        <a:ext cx="3539424" cy="1545505"/>
      </dsp:txXfrm>
    </dsp:sp>
    <dsp:sp modelId="{EF104DA7-7FBC-4A0A-9D91-FC7B03D21BC3}">
      <dsp:nvSpPr>
        <dsp:cNvPr id="0" name=""/>
        <dsp:cNvSpPr/>
      </dsp:nvSpPr>
      <dsp:spPr>
        <a:xfrm>
          <a:off x="5893295" y="1230070"/>
          <a:ext cx="2882352" cy="1334837"/>
        </a:xfrm>
        <a:prstGeom prst="ellipse">
          <a:avLst/>
        </a:prstGeom>
        <a:solidFill>
          <a:srgbClr val="CC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marR="0" lvl="0" indent="0" algn="ctr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2800" b="1" kern="1200" dirty="0" smtClean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Игровой метод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5893295" y="1230070"/>
        <a:ext cx="2882352" cy="1334837"/>
      </dsp:txXfrm>
    </dsp:sp>
    <dsp:sp modelId="{8E1596C6-9BDE-4E7D-85F5-0367A28C7851}">
      <dsp:nvSpPr>
        <dsp:cNvPr id="0" name=""/>
        <dsp:cNvSpPr/>
      </dsp:nvSpPr>
      <dsp:spPr>
        <a:xfrm>
          <a:off x="6192681" y="2780928"/>
          <a:ext cx="2766918" cy="1478832"/>
        </a:xfrm>
        <a:prstGeom prst="ellipse">
          <a:avLst/>
        </a:prstGeom>
        <a:solidFill>
          <a:srgbClr val="CC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500" b="1" kern="1200" dirty="0" smtClean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Круговой метод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b="1" kern="1200" dirty="0" smtClean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192681" y="2780928"/>
        <a:ext cx="2766918" cy="1478832"/>
      </dsp:txXfrm>
    </dsp:sp>
    <dsp:sp modelId="{CDBE041F-57E3-4BC4-BA39-A90D740F14F8}">
      <dsp:nvSpPr>
        <dsp:cNvPr id="0" name=""/>
        <dsp:cNvSpPr/>
      </dsp:nvSpPr>
      <dsp:spPr>
        <a:xfrm>
          <a:off x="4896539" y="4797152"/>
          <a:ext cx="4200390" cy="1401495"/>
        </a:xfrm>
        <a:prstGeom prst="ellipse">
          <a:avLst/>
        </a:prstGeom>
        <a:solidFill>
          <a:srgbClr val="CC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800" b="1" kern="1200" dirty="0" smtClean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8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Интервальный метод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2600" b="1" kern="1200" dirty="0" smtClean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4896539" y="4797152"/>
        <a:ext cx="4200390" cy="1401495"/>
      </dsp:txXfrm>
    </dsp:sp>
    <dsp:sp modelId="{4F925474-7628-4B4D-B13F-5A2DA6ABD7F3}">
      <dsp:nvSpPr>
        <dsp:cNvPr id="0" name=""/>
        <dsp:cNvSpPr/>
      </dsp:nvSpPr>
      <dsp:spPr>
        <a:xfrm>
          <a:off x="432053" y="4797152"/>
          <a:ext cx="4252196" cy="1545505"/>
        </a:xfrm>
        <a:prstGeom prst="ellipse">
          <a:avLst/>
        </a:prstGeom>
        <a:solidFill>
          <a:srgbClr val="CC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.</a:t>
          </a:r>
          <a:r>
            <a:rPr lang="ru-RU" sz="25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Соревновательный метод</a:t>
          </a:r>
        </a:p>
      </dsp:txBody>
      <dsp:txXfrm>
        <a:off x="432053" y="4797152"/>
        <a:ext cx="4252196" cy="1545505"/>
      </dsp:txXfrm>
    </dsp:sp>
    <dsp:sp modelId="{8F92CA09-4216-4799-9D52-A9ABE738374F}">
      <dsp:nvSpPr>
        <dsp:cNvPr id="0" name=""/>
        <dsp:cNvSpPr/>
      </dsp:nvSpPr>
      <dsp:spPr>
        <a:xfrm>
          <a:off x="186809" y="2852940"/>
          <a:ext cx="2843823" cy="1545505"/>
        </a:xfrm>
        <a:prstGeom prst="ellipse">
          <a:avLst/>
        </a:prstGeom>
        <a:solidFill>
          <a:srgbClr val="CC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. </a:t>
          </a:r>
          <a:r>
            <a:rPr lang="ru-RU" sz="28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Повторный метод</a:t>
          </a:r>
        </a:p>
      </dsp:txBody>
      <dsp:txXfrm>
        <a:off x="186809" y="2852940"/>
        <a:ext cx="2843823" cy="1545505"/>
      </dsp:txXfrm>
    </dsp:sp>
    <dsp:sp modelId="{FD38FD4C-2237-45D5-8530-78DC11247046}">
      <dsp:nvSpPr>
        <dsp:cNvPr id="0" name=""/>
        <dsp:cNvSpPr/>
      </dsp:nvSpPr>
      <dsp:spPr>
        <a:xfrm>
          <a:off x="504066" y="1340775"/>
          <a:ext cx="3108444" cy="1334822"/>
        </a:xfrm>
        <a:prstGeom prst="ellipse">
          <a:avLst/>
        </a:prstGeom>
        <a:solidFill>
          <a:srgbClr val="CC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Переменный метод</a:t>
          </a:r>
        </a:p>
      </dsp:txBody>
      <dsp:txXfrm>
        <a:off x="504066" y="1340775"/>
        <a:ext cx="3108444" cy="133482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F09160-68C0-443A-A74D-CB89560C1C16}">
      <dsp:nvSpPr>
        <dsp:cNvPr id="0" name=""/>
        <dsp:cNvSpPr/>
      </dsp:nvSpPr>
      <dsp:spPr>
        <a:xfrm>
          <a:off x="1710850" y="736755"/>
          <a:ext cx="5641943" cy="5641943"/>
        </a:xfrm>
        <a:prstGeom prst="blockArc">
          <a:avLst>
            <a:gd name="adj1" fmla="val 12419940"/>
            <a:gd name="adj2" fmla="val 16531508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E06E7-D901-479D-88F9-EA6F35271555}">
      <dsp:nvSpPr>
        <dsp:cNvPr id="0" name=""/>
        <dsp:cNvSpPr/>
      </dsp:nvSpPr>
      <dsp:spPr>
        <a:xfrm>
          <a:off x="1800202" y="476694"/>
          <a:ext cx="5641943" cy="5641943"/>
        </a:xfrm>
        <a:prstGeom prst="blockArc">
          <a:avLst>
            <a:gd name="adj1" fmla="val 8136027"/>
            <a:gd name="adj2" fmla="val 12034246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38B754-F61A-425F-994D-225E929C7D82}">
      <dsp:nvSpPr>
        <dsp:cNvPr id="0" name=""/>
        <dsp:cNvSpPr/>
      </dsp:nvSpPr>
      <dsp:spPr>
        <a:xfrm>
          <a:off x="2294373" y="1078359"/>
          <a:ext cx="5641943" cy="5641943"/>
        </a:xfrm>
        <a:prstGeom prst="blockArc">
          <a:avLst>
            <a:gd name="adj1" fmla="val 1363446"/>
            <a:gd name="adj2" fmla="val 9105961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8399C-9035-44F0-AA38-2546822D3514}">
      <dsp:nvSpPr>
        <dsp:cNvPr id="0" name=""/>
        <dsp:cNvSpPr/>
      </dsp:nvSpPr>
      <dsp:spPr>
        <a:xfrm>
          <a:off x="2529686" y="634884"/>
          <a:ext cx="5641943" cy="5641943"/>
        </a:xfrm>
        <a:prstGeom prst="blockArc">
          <a:avLst>
            <a:gd name="adj1" fmla="val 19836408"/>
            <a:gd name="adj2" fmla="val 1990663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EEC56-4BFF-421D-9EE9-A27F45E325CE}">
      <dsp:nvSpPr>
        <dsp:cNvPr id="0" name=""/>
        <dsp:cNvSpPr/>
      </dsp:nvSpPr>
      <dsp:spPr>
        <a:xfrm>
          <a:off x="2559817" y="687032"/>
          <a:ext cx="5641943" cy="5641943"/>
        </a:xfrm>
        <a:prstGeom prst="blockArc">
          <a:avLst>
            <a:gd name="adj1" fmla="val 15466257"/>
            <a:gd name="adj2" fmla="val 19761267"/>
            <a:gd name="adj3" fmla="val 4644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2BE0AA-D7B7-4421-BC26-17386202672B}">
      <dsp:nvSpPr>
        <dsp:cNvPr id="0" name=""/>
        <dsp:cNvSpPr/>
      </dsp:nvSpPr>
      <dsp:spPr>
        <a:xfrm>
          <a:off x="3096328" y="1988824"/>
          <a:ext cx="3638626" cy="2710475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Словесные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36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методы</a:t>
          </a:r>
        </a:p>
      </dsp:txBody>
      <dsp:txXfrm>
        <a:off x="3096328" y="1988824"/>
        <a:ext cx="3638626" cy="2710475"/>
      </dsp:txXfrm>
    </dsp:sp>
    <dsp:sp modelId="{DAEB7839-6125-4578-AE05-9069B4042D47}">
      <dsp:nvSpPr>
        <dsp:cNvPr id="0" name=""/>
        <dsp:cNvSpPr/>
      </dsp:nvSpPr>
      <dsp:spPr>
        <a:xfrm>
          <a:off x="2534089" y="95511"/>
          <a:ext cx="4526071" cy="1439102"/>
        </a:xfrm>
        <a:prstGeom prst="ellipse">
          <a:avLst/>
        </a:prstGeom>
        <a:solidFill>
          <a:srgbClr val="CC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Распоряжения и команды</a:t>
          </a:r>
          <a:endParaRPr lang="ru-RU" sz="3600" b="1" kern="1200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534089" y="95511"/>
        <a:ext cx="4526071" cy="1439102"/>
      </dsp:txXfrm>
    </dsp:sp>
    <dsp:sp modelId="{EF104DA7-7FBC-4A0A-9D91-FC7B03D21BC3}">
      <dsp:nvSpPr>
        <dsp:cNvPr id="0" name=""/>
        <dsp:cNvSpPr/>
      </dsp:nvSpPr>
      <dsp:spPr>
        <a:xfrm>
          <a:off x="6228695" y="1340769"/>
          <a:ext cx="3045445" cy="1525406"/>
        </a:xfrm>
        <a:prstGeom prst="ellipse">
          <a:avLst/>
        </a:prstGeom>
        <a:solidFill>
          <a:srgbClr val="CC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marR="0" lvl="0" indent="0" algn="ctr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2800" b="1" kern="1200" dirty="0" smtClean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36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Указания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6228695" y="1340769"/>
        <a:ext cx="3045445" cy="1525406"/>
      </dsp:txXfrm>
    </dsp:sp>
    <dsp:sp modelId="{4F925474-7628-4B4D-B13F-5A2DA6ABD7F3}">
      <dsp:nvSpPr>
        <dsp:cNvPr id="0" name=""/>
        <dsp:cNvSpPr/>
      </dsp:nvSpPr>
      <dsp:spPr>
        <a:xfrm>
          <a:off x="5982178" y="4221091"/>
          <a:ext cx="3349482" cy="1485320"/>
        </a:xfrm>
        <a:prstGeom prst="ellipse">
          <a:avLst/>
        </a:prstGeom>
        <a:solidFill>
          <a:srgbClr val="CC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marR="0" lvl="0" indent="0" algn="ctr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1700" kern="1200" dirty="0" smtClean="0"/>
            <a:t>.</a:t>
          </a:r>
          <a:r>
            <a:rPr lang="ru-RU" sz="36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 </a:t>
          </a:r>
        </a:p>
        <a:p>
          <a:pPr marL="0" marR="0" lvl="0" indent="0" algn="ctr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ru-RU" sz="36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Рассказ</a:t>
          </a:r>
        </a:p>
        <a:p>
          <a:pPr marL="0" marR="0" lvl="0" indent="0" algn="ctr" defTabSz="7112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endParaRPr lang="ru-RU" sz="3600" b="1" kern="1200" dirty="0" smtClean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82178" y="4221091"/>
        <a:ext cx="3349482" cy="1485320"/>
      </dsp:txXfrm>
    </dsp:sp>
    <dsp:sp modelId="{8F92CA09-4216-4799-9D52-A9ABE738374F}">
      <dsp:nvSpPr>
        <dsp:cNvPr id="0" name=""/>
        <dsp:cNvSpPr/>
      </dsp:nvSpPr>
      <dsp:spPr>
        <a:xfrm>
          <a:off x="1013630" y="4437108"/>
          <a:ext cx="3348172" cy="1531520"/>
        </a:xfrm>
        <a:prstGeom prst="ellipse">
          <a:avLst/>
        </a:prstGeom>
        <a:solidFill>
          <a:srgbClr val="CC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/>
            <a:t>. </a:t>
          </a:r>
          <a:r>
            <a:rPr lang="ru-RU" sz="36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Указания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b="1" kern="1200" dirty="0" smtClean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13630" y="4437108"/>
        <a:ext cx="3348172" cy="1531520"/>
      </dsp:txXfrm>
    </dsp:sp>
    <dsp:sp modelId="{FD38FD4C-2237-45D5-8530-78DC11247046}">
      <dsp:nvSpPr>
        <dsp:cNvPr id="0" name=""/>
        <dsp:cNvSpPr/>
      </dsp:nvSpPr>
      <dsp:spPr>
        <a:xfrm>
          <a:off x="672558" y="1772907"/>
          <a:ext cx="2808205" cy="1067813"/>
        </a:xfrm>
        <a:prstGeom prst="ellipse">
          <a:avLst/>
        </a:prstGeom>
        <a:solidFill>
          <a:srgbClr val="CCFF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Беседа</a:t>
          </a:r>
          <a:endParaRPr lang="ru-RU" sz="3600" b="1" kern="1200" dirty="0" smtClean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672558" y="1772907"/>
        <a:ext cx="2808205" cy="106781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097E44-5A17-48C5-8CC2-3316E37B389F}">
      <dsp:nvSpPr>
        <dsp:cNvPr id="0" name=""/>
        <dsp:cNvSpPr/>
      </dsp:nvSpPr>
      <dsp:spPr>
        <a:xfrm>
          <a:off x="1418863" y="1772817"/>
          <a:ext cx="5773570" cy="42033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rPr>
            <a:t>Условия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18863" y="1772817"/>
        <a:ext cx="5773570" cy="4203384"/>
      </dsp:txXfrm>
    </dsp:sp>
    <dsp:sp modelId="{3244F598-2D55-4A17-BA52-7ECCC3D2431A}">
      <dsp:nvSpPr>
        <dsp:cNvPr id="0" name=""/>
        <dsp:cNvSpPr/>
      </dsp:nvSpPr>
      <dsp:spPr>
        <a:xfrm rot="5605917">
          <a:off x="4247896" y="1701520"/>
          <a:ext cx="331072" cy="7514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 rot="5605917">
        <a:off x="4247896" y="1701520"/>
        <a:ext cx="331072" cy="751433"/>
      </dsp:txXfrm>
    </dsp:sp>
    <dsp:sp modelId="{8F3B842D-B335-4E41-800E-7CCC102A490E}">
      <dsp:nvSpPr>
        <dsp:cNvPr id="0" name=""/>
        <dsp:cNvSpPr/>
      </dsp:nvSpPr>
      <dsp:spPr>
        <a:xfrm>
          <a:off x="1922092" y="188642"/>
          <a:ext cx="5076660" cy="221009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-Личностно-ориентированный подход в обучении</a:t>
          </a:r>
          <a:endParaRPr lang="ru-RU" sz="2400" b="1" kern="1200" dirty="0"/>
        </a:p>
      </dsp:txBody>
      <dsp:txXfrm>
        <a:off x="1922092" y="188642"/>
        <a:ext cx="5076660" cy="2210097"/>
      </dsp:txXfrm>
    </dsp:sp>
    <dsp:sp modelId="{7B8683EC-C376-4DAA-8731-909A361472D2}">
      <dsp:nvSpPr>
        <dsp:cNvPr id="0" name=""/>
        <dsp:cNvSpPr/>
      </dsp:nvSpPr>
      <dsp:spPr>
        <a:xfrm rot="12387232">
          <a:off x="5525393" y="4325138"/>
          <a:ext cx="881987" cy="7514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9743654"/>
                <a:satOff val="0"/>
                <a:lumOff val="8039"/>
                <a:alphaOff val="0"/>
                <a:tint val="50000"/>
                <a:satMod val="300000"/>
              </a:schemeClr>
            </a:gs>
            <a:gs pos="35000">
              <a:schemeClr val="accent2">
                <a:hueOff val="-9743654"/>
                <a:satOff val="0"/>
                <a:lumOff val="8039"/>
                <a:alphaOff val="0"/>
                <a:tint val="37000"/>
                <a:satMod val="300000"/>
              </a:schemeClr>
            </a:gs>
            <a:gs pos="100000">
              <a:schemeClr val="accent2">
                <a:hueOff val="-9743654"/>
                <a:satOff val="0"/>
                <a:lumOff val="803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 rot="12387232">
        <a:off x="5525393" y="4325138"/>
        <a:ext cx="881987" cy="751433"/>
      </dsp:txXfrm>
    </dsp:sp>
    <dsp:sp modelId="{70C7E0D2-9F6C-49E9-8BD5-E5B5CBF2A5D5}">
      <dsp:nvSpPr>
        <dsp:cNvPr id="0" name=""/>
        <dsp:cNvSpPr/>
      </dsp:nvSpPr>
      <dsp:spPr>
        <a:xfrm>
          <a:off x="4351620" y="4077067"/>
          <a:ext cx="4809371" cy="2033665"/>
        </a:xfrm>
        <a:prstGeom prst="ellipse">
          <a:avLst/>
        </a:prstGeom>
        <a:gradFill rotWithShape="0">
          <a:gsLst>
            <a:gs pos="0">
              <a:schemeClr val="accent2">
                <a:hueOff val="-9743654"/>
                <a:satOff val="0"/>
                <a:lumOff val="8039"/>
                <a:alphaOff val="0"/>
                <a:tint val="50000"/>
                <a:satMod val="300000"/>
              </a:schemeClr>
            </a:gs>
            <a:gs pos="35000">
              <a:schemeClr val="accent2">
                <a:hueOff val="-9743654"/>
                <a:satOff val="0"/>
                <a:lumOff val="8039"/>
                <a:alphaOff val="0"/>
                <a:tint val="37000"/>
                <a:satMod val="300000"/>
              </a:schemeClr>
            </a:gs>
            <a:gs pos="100000">
              <a:schemeClr val="accent2">
                <a:hueOff val="-9743654"/>
                <a:satOff val="0"/>
                <a:lumOff val="803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kern="1200" dirty="0" smtClean="0"/>
            <a:t>Дифференцированный подход</a:t>
          </a:r>
          <a:endParaRPr lang="ru-RU" sz="2400" b="0" kern="1200" dirty="0"/>
        </a:p>
      </dsp:txBody>
      <dsp:txXfrm>
        <a:off x="4351620" y="4077067"/>
        <a:ext cx="4809371" cy="2033665"/>
      </dsp:txXfrm>
    </dsp:sp>
    <dsp:sp modelId="{9D7D0017-BF30-4476-B74D-DD2569C60A78}">
      <dsp:nvSpPr>
        <dsp:cNvPr id="0" name=""/>
        <dsp:cNvSpPr/>
      </dsp:nvSpPr>
      <dsp:spPr>
        <a:xfrm rot="19814022">
          <a:off x="2331576" y="4340234"/>
          <a:ext cx="1005656" cy="7514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-19487307"/>
                <a:satOff val="0"/>
                <a:lumOff val="16078"/>
                <a:alphaOff val="0"/>
                <a:tint val="50000"/>
                <a:satMod val="300000"/>
              </a:schemeClr>
            </a:gs>
            <a:gs pos="35000">
              <a:schemeClr val="accent2">
                <a:hueOff val="-19487307"/>
                <a:satOff val="0"/>
                <a:lumOff val="16078"/>
                <a:alphaOff val="0"/>
                <a:tint val="37000"/>
                <a:satMod val="300000"/>
              </a:schemeClr>
            </a:gs>
            <a:gs pos="100000">
              <a:schemeClr val="accent2">
                <a:hueOff val="-19487307"/>
                <a:satOff val="0"/>
                <a:lumOff val="16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 rot="19814022">
        <a:off x="2331576" y="4340234"/>
        <a:ext cx="1005656" cy="751433"/>
      </dsp:txXfrm>
    </dsp:sp>
    <dsp:sp modelId="{692F618E-E669-4CA9-AE53-3A4BAE068236}">
      <dsp:nvSpPr>
        <dsp:cNvPr id="0" name=""/>
        <dsp:cNvSpPr/>
      </dsp:nvSpPr>
      <dsp:spPr>
        <a:xfrm>
          <a:off x="-393091" y="4005053"/>
          <a:ext cx="5076660" cy="2210097"/>
        </a:xfrm>
        <a:prstGeom prst="ellipse">
          <a:avLst/>
        </a:prstGeom>
        <a:gradFill rotWithShape="0">
          <a:gsLst>
            <a:gs pos="0">
              <a:schemeClr val="accent2">
                <a:hueOff val="-19487307"/>
                <a:satOff val="0"/>
                <a:lumOff val="16078"/>
                <a:alphaOff val="0"/>
                <a:tint val="50000"/>
                <a:satMod val="300000"/>
              </a:schemeClr>
            </a:gs>
            <a:gs pos="35000">
              <a:schemeClr val="accent2">
                <a:hueOff val="-19487307"/>
                <a:satOff val="0"/>
                <a:lumOff val="16078"/>
                <a:alphaOff val="0"/>
                <a:tint val="37000"/>
                <a:satMod val="300000"/>
              </a:schemeClr>
            </a:gs>
            <a:gs pos="100000">
              <a:schemeClr val="accent2">
                <a:hueOff val="-19487307"/>
                <a:satOff val="0"/>
                <a:lumOff val="1607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Компетентностный</a:t>
          </a:r>
          <a:r>
            <a:rPr lang="ru-RU" sz="2400" kern="1200" dirty="0" smtClean="0"/>
            <a:t> подход</a:t>
          </a:r>
          <a:endParaRPr lang="ru-RU" sz="2400" b="1" kern="1200" dirty="0"/>
        </a:p>
      </dsp:txBody>
      <dsp:txXfrm>
        <a:off x="-393091" y="4005053"/>
        <a:ext cx="5076660" cy="22100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951331-FA30-4625-BBAD-00950FF899C7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3E6B8-BA47-4E5D-B4A4-ED2D3377D27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6181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29450" y="609600"/>
            <a:ext cx="211455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619125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6B6D7-6774-45C8-99FD-1FCC5F0A90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1E20A-DBA2-4362-AE24-787D2CF2A73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A7CB1-1BA7-4660-BF08-4C53CE4FBF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79D7B1-82A5-4EB8-86DA-286105E06A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52C1A-8294-4B6A-883E-D1355F2CA7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232F19-B205-4256-94D9-DA495453D7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5E730-7044-40CB-91CA-7CE3767611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15AECB-D417-4715-9A17-6560ABB399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BB0AF1-6B47-4E11-AF10-6B56A91122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9D9F83-92BF-45AF-A45B-5B28601507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831F5-6046-4BBF-B011-4639591844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E049B-3361-4270-AD54-24EABCBC21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40D06-2C2A-4968-940D-83344CB179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E44644-E318-4566-97CD-12280F01B9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DAF840-2C37-4D2E-8210-D3C5BDDE66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7AE35-D1C6-4152-B033-533068D22A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47E074-E39D-484E-A2D7-C98BA5EC5F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C2973-40DD-4BAA-BD2A-36BD4EBEBB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84581-A6B8-49CF-ABF6-2036AB2463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4A1011-925E-4A73-8D7B-E6C9ABEF3B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679F3-2573-4266-8EC9-1462AEB861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0850" y="1676400"/>
            <a:ext cx="188595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1676400"/>
            <a:ext cx="550545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E6A4C1-19F2-4C9F-96AA-9614E4CC0B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B31F8-EED6-46A3-842F-F6AF252788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1E73FF-5551-4A83-9BD4-ADAFE97005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55CF0-FAA9-432E-B1BC-4E801740F8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798638"/>
            <a:ext cx="4038600" cy="4373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798638"/>
            <a:ext cx="4038600" cy="4373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57558-F770-496B-AD39-F791D1D96A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B4BA1D-3E34-4924-BD3A-6DD36BA73B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F095C-42ED-4F98-8B62-9C4B06D156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798638"/>
            <a:ext cx="4038600" cy="4373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798638"/>
            <a:ext cx="4038600" cy="4373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646737-E0B9-48F6-927A-0E08D1F14B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06CBC3-2991-44AF-BC8E-6B8C3EC7A99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7CC978-5E8B-42C2-8CB4-1591A231538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45059-8855-4C37-BAFC-CF7E68C30F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29450" y="609600"/>
            <a:ext cx="211455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619125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3F92C-1687-4477-87F7-1B6CAA9411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971B0B-DE82-4061-A43F-406B81F1CA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F75CD-373D-4157-91BC-041DA35CFC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BB49D-B744-48C1-888B-ECD7887A28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8B10A-3BC5-4F37-B244-529843D4F9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8F11D6-5C79-48BE-A692-0D7A580E72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67D237-DF79-4983-ACB5-084B6F3844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61D72-975A-48F2-8731-E4D61A909C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8FAF3-5CDF-4D9B-8AE0-7BDA397717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67CFC1-CB1E-4E89-8AE8-49F45A65D2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6423A-5079-4164-8AE4-67D0E3FC7B4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7CFFA-1CB0-4EC6-BA4C-406F598770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6A597D-6B0B-4075-B9D4-6006A07781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B9F09-620E-4C43-903D-FAF6D1081A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B2627-B49F-4862-8F46-586EC5B3CE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DD765-64DC-48EF-A43F-103F684F7E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5296D-2D96-4369-9156-804E1BC9F2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B9F6F-218E-4636-A255-2001D32F39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43E64-A083-49B2-AE2D-9780EB9D50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AD377-8094-4EE3-BAB5-040E45DBB04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7F36E-280D-4352-9CD1-45448795D4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2D7EE-F087-4FA9-87DA-B5069140D3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0850" y="1676400"/>
            <a:ext cx="188595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1676400"/>
            <a:ext cx="550545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5B060-1440-47E2-8B14-7496593E78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F1086-5B8F-426E-8B0E-59BFBABD5B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EFFD68-9D75-4F81-AF5A-D87A6102ED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E3FA5-AD59-4BDA-91CC-AD649BD366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1798638"/>
            <a:ext cx="4038600" cy="4373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798638"/>
            <a:ext cx="4038600" cy="4373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65735-14F9-4233-AEAA-6684503975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610C1-B235-436F-928D-5CEDFB9FBA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6A9138-3C7B-46B9-949D-601E808D24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596374-6850-44C7-842F-7156B1E909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5D87C-199F-4CF3-A9BA-5259EF8205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AA994-9F06-4228-9FE3-96F0851725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1726B-8879-478F-98A6-702D73B7D7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29450" y="609600"/>
            <a:ext cx="211455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619125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68DDB-4F29-4777-BA9B-119A248EBB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C958B-EC26-4371-84C0-02BD1FD3D2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DA336-4B11-4C20-8564-ABD583E1EB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7644EA-A94E-4A2F-9E7A-F3EB2F997B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5E082C-BDBD-440F-A8D0-12A39B00A2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CD656-2C30-4F4E-9133-3619FBB5AB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C84F44-3AEA-4937-BB88-806F68A90C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33FF5-456D-42F2-80AF-C2FCAFA799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2A2AA0-4DB6-4560-9B17-610CAC00E8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ECD1A-F83F-4FF8-82E7-A9A633C9EE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6FC44-DC82-4292-8606-4805FBF71D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E34583-40C7-42ED-AB13-428C7BBE87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11C4D-C21E-4161-9A04-1CE4A995BBC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6DCF5-1B14-49AA-9ADF-727543350A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F199A-A9E3-407D-836D-CC4FBB2FC4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430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971800"/>
            <a:ext cx="3352800" cy="31543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3672B-33E4-43D2-9F48-1780177E90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0A152F-FAF1-4C08-A057-0F06D327A4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2185D-79D3-438D-B7E0-02E4432253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89FF88-55C0-4A7F-ACC0-960539F553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59E9E-54B1-4257-9FDD-6437DCFAE0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7F126-163D-4DF1-B012-0AC1753106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935E28-3EA2-4061-B073-41A413E268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00850" y="1676400"/>
            <a:ext cx="1885950" cy="4449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1676400"/>
            <a:ext cx="5505450" cy="4449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AB01C-72E8-46F7-86B1-AE4BE5EC76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98638"/>
            <a:ext cx="8229600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wipe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D60C1FC-8A8D-4E20-AF85-DCD40401657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wipe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6764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959805-AFD6-4FD1-B0E3-D73D30EC5F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>
    <p:wipe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98638"/>
            <a:ext cx="8229600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EF83BE4-1385-454A-8D41-DC794DE99BA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>
    <p:wipe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5BEC9B0-18CD-4805-9B36-F7F368F5097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>
    <p:wipe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6764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1DC3BFA-B1E0-4F6B-974C-E8E3D44F287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>
    <p:wipe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98638"/>
            <a:ext cx="8229600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3612B67-2358-4EE1-B335-742A20D474D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>
    <p:wipe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D1198B-FE5F-419E-83F0-3D980684C99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ransition>
    <p:wipe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16764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2971800"/>
            <a:ext cx="6858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845423-4119-4C90-BE44-74557A12C95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ransition>
    <p:wipe dir="d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87416" y="980728"/>
            <a:ext cx="5256584" cy="3312368"/>
          </a:xfrm>
        </p:spPr>
        <p:txBody>
          <a:bodyPr>
            <a:no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МОДЕЛИРОВАНИЕ СПОРТИВНО -ОРИЕНТИРОВАННОГО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ФИЗИЧЕСКОГО ВОСПИТАНИЯ ШКОЛЬНИКОВ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НА ОСНОВЕ БАСКЕТБОЛА  В </a:t>
            </a:r>
            <a:r>
              <a:rPr lang="ru-RU" sz="2200" b="1" cap="all" dirty="0" smtClean="0">
                <a:latin typeface="Times New Roman" pitchFamily="18" charset="0"/>
                <a:cs typeface="Times New Roman" pitchFamily="18" charset="0"/>
              </a:rPr>
              <a:t>условиях общеобразовательной школы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5157192"/>
            <a:ext cx="8064896" cy="127592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Гилаш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Лидия Владимировна 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физической культуры</a:t>
            </a:r>
          </a:p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«СОШ № 6»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:\фото_++\мои фото\я фото.jpg"/>
          <p:cNvPicPr>
            <a:picLocks noChangeAspect="1" noChangeArrowheads="1"/>
          </p:cNvPicPr>
          <p:nvPr/>
        </p:nvPicPr>
        <p:blipFill>
          <a:blip r:embed="rId2" cstate="print"/>
          <a:srcRect t="19186"/>
          <a:stretch>
            <a:fillRect/>
          </a:stretch>
        </p:blipFill>
        <p:spPr bwMode="auto">
          <a:xfrm>
            <a:off x="323528" y="908720"/>
            <a:ext cx="3456384" cy="3724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Тактическая подготовка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Интегральная подготовка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</p:spPr>
        <p:txBody>
          <a:bodyPr/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Морально-волевая (психическая) подготовка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-180528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-396552" y="0"/>
          <a:ext cx="9540552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Ведущая  идея опыта.</a:t>
            </a:r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1403648" y="1805246"/>
            <a:ext cx="6696744" cy="612648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</a:rPr>
              <a:t>Совершенствование занятий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1403648" y="2690628"/>
            <a:ext cx="6696744" cy="612648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Н</a:t>
            </a:r>
            <a:r>
              <a:rPr lang="ru-RU" sz="3600" dirty="0" smtClean="0">
                <a:solidFill>
                  <a:schemeClr val="accent1">
                    <a:lumMod val="75000"/>
                  </a:schemeClr>
                </a:solidFill>
              </a:rPr>
              <a:t>овизна </a:t>
            </a:r>
            <a:r>
              <a:rPr lang="ru-RU" sz="3600" dirty="0">
                <a:solidFill>
                  <a:schemeClr val="accent1">
                    <a:lumMod val="75000"/>
                  </a:schemeClr>
                </a:solidFill>
              </a:rPr>
              <a:t>системы занятий 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1403648" y="3566828"/>
            <a:ext cx="6696744" cy="612648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В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ыявление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эффективных форм и методов</a:t>
            </a: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1403648" y="4573125"/>
            <a:ext cx="6696744" cy="612648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Е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динство 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уроков физической культуры и внеклассной 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</a:rPr>
              <a:t>работы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077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sz="2000" dirty="0" smtClean="0"/>
              <a:t> - укрепление здоровья детей, содействие нормальному физическому  развитию;</a:t>
            </a:r>
          </a:p>
          <a:p>
            <a:r>
              <a:rPr lang="ru-RU" sz="2000" dirty="0" smtClean="0"/>
              <a:t>- развитие двигательных (кондиционных и координационных) способностей;</a:t>
            </a:r>
          </a:p>
          <a:p>
            <a:r>
              <a:rPr lang="ru-RU" sz="2000" dirty="0" smtClean="0"/>
              <a:t>- обучение жизненно важным двигательным движениям;</a:t>
            </a:r>
          </a:p>
          <a:p>
            <a:r>
              <a:rPr lang="ru-RU" sz="2000" dirty="0" smtClean="0"/>
              <a:t>--овладение основными приёмами техники и тактики игры;</a:t>
            </a:r>
          </a:p>
          <a:p>
            <a:r>
              <a:rPr lang="ru-RU" sz="2000" dirty="0" smtClean="0"/>
              <a:t>- приобретение необходимых знаний в области физической культуры и спорта;</a:t>
            </a:r>
          </a:p>
          <a:p>
            <a:r>
              <a:rPr lang="ru-RU" sz="2000" dirty="0" smtClean="0"/>
              <a:t>- воспитание потребности и умения самостоятельно заниматься физическими упражнениями;</a:t>
            </a:r>
          </a:p>
          <a:p>
            <a:r>
              <a:rPr lang="ru-RU" sz="2000" dirty="0" smtClean="0"/>
              <a:t>- содействовать воспитанию нравственных и волевых качеств, развитию психических процессов и свойств личности</a:t>
            </a:r>
          </a:p>
          <a:p>
            <a:r>
              <a:rPr lang="ru-RU" sz="2000" dirty="0" smtClean="0"/>
              <a:t>-подготовка юных баскетболистов, способных защищать честь школы на окружных соревнованиях.</a:t>
            </a:r>
          </a:p>
          <a:p>
            <a:pPr lvl="0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Подходы к обучению баскетбола (личная концепция)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30019"/>
          </a:xfrm>
        </p:spPr>
        <p:txBody>
          <a:bodyPr/>
          <a:lstStyle/>
          <a:p>
            <a:r>
              <a:rPr lang="ru-RU" sz="2000" dirty="0" smtClean="0"/>
              <a:t>- поиск активных форм и методов формирования прочных знаний, умений, навыков учащихся;</a:t>
            </a:r>
          </a:p>
          <a:p>
            <a:r>
              <a:rPr lang="ru-RU" sz="2000" dirty="0" smtClean="0"/>
              <a:t>- включение каждого ученика в активную двигательную деятельность;</a:t>
            </a:r>
          </a:p>
          <a:p>
            <a:r>
              <a:rPr lang="ru-RU" sz="2000" dirty="0" smtClean="0"/>
              <a:t>- создание на уроках физической культуры, секционных занятиях  атмосферы сотрудничества, сопереживания, взаимной поддержки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H:\фото_++\классное руководство\1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3573016"/>
            <a:ext cx="4518502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4294967295"/>
          </p:nvPr>
        </p:nvSpPr>
        <p:spPr>
          <a:xfrm>
            <a:off x="457200" y="332656"/>
            <a:ext cx="8686800" cy="61928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СПОРТИВНО  ОРИЕНТИРОВАННОЕ  ФИЗИЧЕСКОЕ   ВОСПИТАНИЕ</a:t>
            </a:r>
          </a:p>
          <a:p>
            <a:pPr algn="ctr" eaLnBrk="1" hangingPunct="1">
              <a:buFontTx/>
              <a:buNone/>
            </a:pPr>
            <a:r>
              <a:rPr lang="ru-RU" altLang="ru-RU" sz="1800" b="1" i="1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</a:p>
          <a:p>
            <a:pPr algn="ctr" eaLnBrk="1" hangingPunct="1">
              <a:buFontTx/>
              <a:buNone/>
            </a:pPr>
            <a:endParaRPr lang="ru-RU" alt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ru-RU" alt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ru-RU" alt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ru-RU" alt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ru-RU" altLang="ru-RU" sz="1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2" name="Picture 4" descr="C:\Users\user\Desktop\portret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340768"/>
            <a:ext cx="3601119" cy="4466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9552" y="1628800"/>
            <a:ext cx="42484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Доктор биологических наук, научный консультант </a:t>
            </a:r>
            <a:r>
              <a:rPr lang="ru-RU" alt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научно-теоретического журнала «Теория и практика физической культуры»,  главный научный сотрудник НИИ «Спорт» РГУФК, член-корреспондент Российской академии образования.</a:t>
            </a:r>
            <a:r>
              <a:rPr lang="ru-RU" altLang="ru-RU" sz="2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2040" y="5750004"/>
            <a:ext cx="3816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i="1" dirty="0" err="1" smtClean="0">
                <a:latin typeface="Times New Roman" pitchFamily="18" charset="0"/>
                <a:cs typeface="Times New Roman" pitchFamily="18" charset="0"/>
              </a:rPr>
              <a:t>Бальсевич</a:t>
            </a:r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 Вадим  </a:t>
            </a:r>
          </a:p>
          <a:p>
            <a:pPr algn="ctr"/>
            <a:r>
              <a:rPr lang="ru-RU" altLang="ru-RU" sz="2400" b="1" i="1" dirty="0" smtClean="0">
                <a:latin typeface="Times New Roman" pitchFamily="18" charset="0"/>
                <a:cs typeface="Times New Roman" pitchFamily="18" charset="0"/>
              </a:rPr>
              <a:t>Константинович</a:t>
            </a:r>
          </a:p>
          <a:p>
            <a:pPr algn="ctr"/>
            <a:r>
              <a:rPr lang="ru-RU" altLang="ru-RU" b="1" i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76673134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9441" name="Rectangle 1"/>
          <p:cNvSpPr>
            <a:spLocks noChangeArrowheads="1"/>
          </p:cNvSpPr>
          <p:nvPr/>
        </p:nvSpPr>
        <p:spPr bwMode="auto">
          <a:xfrm>
            <a:off x="4460429" y="566772"/>
            <a:ext cx="223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8101408" cy="720079"/>
          </a:xfrm>
          <a:noFill/>
          <a:ln>
            <a:solidFill>
              <a:srgbClr val="FFFF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2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ехника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методика </a:t>
            </a:r>
            <a:r>
              <a:rPr lang="ru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ртём Александрович\Desktop\фото, конкурс\20190117_1157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06" t="31992" r="25855"/>
          <a:stretch>
            <a:fillRect/>
          </a:stretch>
        </p:blipFill>
        <p:spPr bwMode="auto">
          <a:xfrm>
            <a:off x="2555776" y="1124744"/>
            <a:ext cx="3888432" cy="539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Артём Александрович\Desktop\фото, конкурс\20190126_1254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509"/>
          <a:stretch>
            <a:fillRect/>
          </a:stretch>
        </p:blipFill>
        <p:spPr bwMode="auto">
          <a:xfrm>
            <a:off x="539551" y="908720"/>
            <a:ext cx="3626117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Артём Александрович\Desktop\фото, конкурс\20190126_1254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34" r="9434" b="16588"/>
          <a:stretch>
            <a:fillRect/>
          </a:stretch>
        </p:blipFill>
        <p:spPr bwMode="auto">
          <a:xfrm>
            <a:off x="4716016" y="908719"/>
            <a:ext cx="3600400" cy="538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лок-схема: процесс 1"/>
          <p:cNvSpPr/>
          <p:nvPr/>
        </p:nvSpPr>
        <p:spPr>
          <a:xfrm>
            <a:off x="395536" y="116631"/>
            <a:ext cx="8424936" cy="576065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96408173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15212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lvl="2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Обучение передвижениям и стойкам баскетболиста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ртём Александрович\Desktop\фото, конкурс\20190126_1016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6624736" cy="468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Повороты и остановки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Артём Александрович\Desktop\фото, конкурс\20190126_1017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4904"/>
            <a:ext cx="4392488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ртём Александрович\Desktop\фото, конкурс\20190126_1018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628800"/>
            <a:ext cx="378106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5060126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Передача и ловля мяча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Артём Александрович\Desktop\фото, конкурс\20190126_1018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912768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процесс 3"/>
          <p:cNvSpPr/>
          <p:nvPr/>
        </p:nvSpPr>
        <p:spPr>
          <a:xfrm>
            <a:off x="899592" y="5589240"/>
            <a:ext cx="7560840" cy="61264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Двумя руками от груди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05692585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Артём Александрович\Desktop\фото, конкурс\20190126_1018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48680"/>
            <a:ext cx="7128792" cy="5065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процесс 3"/>
          <p:cNvSpPr/>
          <p:nvPr/>
        </p:nvSpPr>
        <p:spPr>
          <a:xfrm>
            <a:off x="828310" y="5733256"/>
            <a:ext cx="7560840" cy="612648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2"/>
                </a:solidFill>
              </a:rPr>
              <a:t>Одной рукой от плеча</a:t>
            </a:r>
            <a:endParaRPr lang="ru-RU" sz="3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10739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206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Артём Александрович\Desktop\фото, конкурс\20190126_1037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3024336" cy="490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Артём Александрович\Desktop\фото, конкурс\20190126_1037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0648"/>
            <a:ext cx="4299941" cy="619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процесс 3"/>
          <p:cNvSpPr/>
          <p:nvPr/>
        </p:nvSpPr>
        <p:spPr>
          <a:xfrm>
            <a:off x="467545" y="5783905"/>
            <a:ext cx="8260380" cy="61264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Обучение технике ведения мяча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51710886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38" name="Picture 2" descr="C:\Users\Артём Александрович\Desktop\фото, конкурс\20190126_1253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03244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Артём Александрович\Desktop\фото, конкурс\20190126_1252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4664"/>
            <a:ext cx="4032448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процесс 3"/>
          <p:cNvSpPr/>
          <p:nvPr/>
        </p:nvSpPr>
        <p:spPr>
          <a:xfrm>
            <a:off x="467544" y="404664"/>
            <a:ext cx="8208912" cy="61264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Совершенствование выполнения приёмов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10994042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C:\Users\Артём Александрович\Desktop\фото, конкурс\20190126_1019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17187" cy="592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процесс 3"/>
          <p:cNvSpPr/>
          <p:nvPr/>
        </p:nvSpPr>
        <p:spPr>
          <a:xfrm>
            <a:off x="1403648" y="5773089"/>
            <a:ext cx="6768752" cy="612648"/>
          </a:xfrm>
          <a:prstGeom prst="flowChart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2"/>
                </a:solidFill>
              </a:rPr>
              <a:t>Ведение и двойной шаг</a:t>
            </a:r>
            <a:endParaRPr lang="ru-RU" sz="4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55521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4294967295"/>
          </p:nvPr>
        </p:nvSpPr>
        <p:spPr>
          <a:xfrm>
            <a:off x="457200" y="332656"/>
            <a:ext cx="8291264" cy="61928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СПОРТИВНО  ОРИЕНТИРОВАННОЕ  ФИЗИЧЕСКОЕ   ВОСПИТАНИЕ</a:t>
            </a:r>
          </a:p>
          <a:p>
            <a:pPr algn="ctr" eaLnBrk="1" hangingPunct="1">
              <a:buFontTx/>
              <a:buNone/>
            </a:pPr>
            <a:endParaRPr lang="ru-RU" alt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ru-RU" alt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FontTx/>
              <a:buNone/>
            </a:pPr>
            <a:endParaRPr lang="ru-RU" altLang="ru-RU" sz="1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4" descr="C:\Users\user\Desktop\Эмблема спорт. ориант. физ. восп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77072"/>
            <a:ext cx="4594536" cy="2329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1412776"/>
            <a:ext cx="828092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«Процесс спортивно-ориентированного физического воспитания базируется на принципах создания наибольших возможностей для освоения ценностей физической культуры и спорта, обязательности использования технологии тренировки и объединения в учебно-тренировочные группы» </a:t>
            </a:r>
          </a:p>
          <a:p>
            <a:pPr algn="r"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В. К. </a:t>
            </a:r>
            <a:r>
              <a:rPr lang="ru-RU" sz="2800" i="1" dirty="0" err="1" smtClean="0">
                <a:latin typeface="Times New Roman" pitchFamily="18" charset="0"/>
                <a:cs typeface="Times New Roman" pitchFamily="18" charset="0"/>
              </a:rPr>
              <a:t>Бальсевич</a:t>
            </a:r>
            <a:endParaRPr lang="ru-RU" alt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 descr="C:\Users\Артём Александрович\Desktop\фото, конкурс\20190126_1032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80920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процесс 3"/>
          <p:cNvSpPr/>
          <p:nvPr/>
        </p:nvSpPr>
        <p:spPr>
          <a:xfrm>
            <a:off x="1331640" y="5720644"/>
            <a:ext cx="6984776" cy="61264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Бросок мяча в кольцо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5508376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C:\Users\Артём Александрович\Desktop\фото, конкурс\20190126_1034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80920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456771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0486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Артём Александрович\Desktop\фото, конкурс\20190126_1249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7" y="332656"/>
            <a:ext cx="4248472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Артём Александрович\Desktop\фото, конкурс\20190126_1250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2656"/>
            <a:ext cx="3921901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Блок-схема: процесс 3"/>
          <p:cNvSpPr/>
          <p:nvPr/>
        </p:nvSpPr>
        <p:spPr>
          <a:xfrm>
            <a:off x="395537" y="332656"/>
            <a:ext cx="8314387" cy="61264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Выбивание и вырывание мяча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92756536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8136904" cy="125157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sz="4000" b="1" dirty="0" smtClean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dk1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b="1" dirty="0"/>
              <a:t>Анализ результативности.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33169678"/>
              </p:ext>
            </p:extLst>
          </p:nvPr>
        </p:nvGraphicFramePr>
        <p:xfrm>
          <a:off x="1187624" y="2492896"/>
          <a:ext cx="7056784" cy="3916110"/>
        </p:xfrm>
        <a:graphic>
          <a:graphicData uri="http://schemas.openxmlformats.org/presentationml/2006/ole">
            <p:oleObj spid="_x0000_s15374" name="Диаграмма" r:id="rId3" imgW="6096090" imgH="4067280" progId="MSGraph.Chart.8">
              <p:embed followColorScheme="full"/>
            </p:oleObj>
          </a:graphicData>
        </a:graphic>
      </p:graphicFrame>
      <p:sp>
        <p:nvSpPr>
          <p:cNvPr id="13" name="Блок-схема: процесс 12"/>
          <p:cNvSpPr/>
          <p:nvPr/>
        </p:nvSpPr>
        <p:spPr>
          <a:xfrm>
            <a:off x="539552" y="1754524"/>
            <a:ext cx="8136904" cy="61264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100" u="sng" dirty="0"/>
              <a:t>Посещение спортивной секции баскетбол </a:t>
            </a:r>
            <a:r>
              <a:rPr lang="ru-RU" sz="2100" u="sng" dirty="0" smtClean="0"/>
              <a:t>учащимися</a:t>
            </a:r>
            <a:r>
              <a:rPr lang="ru-RU" sz="2100" u="sng" dirty="0"/>
              <a:t> </a:t>
            </a:r>
            <a:endParaRPr lang="ru-RU" sz="2100" u="sng" dirty="0" smtClean="0"/>
          </a:p>
          <a:p>
            <a:pPr algn="ctr"/>
            <a:r>
              <a:rPr lang="ru-RU" sz="2100" u="sng" dirty="0" smtClean="0"/>
              <a:t>МБОУ </a:t>
            </a:r>
            <a:r>
              <a:rPr lang="ru-RU" sz="2100" u="sng" dirty="0"/>
              <a:t>СОШ №6</a:t>
            </a:r>
            <a:endParaRPr lang="ru-RU" sz="21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Участие в соревнованиях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6386" name="Picture 2" descr="C:\Users\Артём Александрович\Desktop\фото, конкурс\IMG-20180521-WA0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56792"/>
            <a:ext cx="3960440" cy="484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Артём Александрович\Desktop\фото, конкурс\IMG-20181120-WA00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030797" cy="484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692230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dirty="0" smtClean="0"/>
              <a:t>Дивизионный этап </a:t>
            </a:r>
            <a:br>
              <a:rPr lang="ru-RU" sz="4000" dirty="0" smtClean="0"/>
            </a:br>
            <a:r>
              <a:rPr lang="ru-RU" sz="4000" dirty="0" smtClean="0"/>
              <a:t>КЭС-Баскет-2016 (2 место)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88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 descr="C:\Users\Артём Александрович\Desktop\фото, конкурс\IMG-20180421-WA03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84578"/>
            <a:ext cx="8208912" cy="4934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8244867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dirty="0" smtClean="0"/>
              <a:t>Муниципальный этап </a:t>
            </a:r>
            <a:br>
              <a:rPr lang="ru-RU" sz="4000" dirty="0" smtClean="0"/>
            </a:br>
            <a:r>
              <a:rPr lang="ru-RU" sz="4000" dirty="0" smtClean="0"/>
              <a:t>КЭС-Баскет-2017 (1 место)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4" name="Picture 2" descr="C:\Users\Артём Александрович\Desktop\фото, конкурс\IMG-20180421-WA06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136904" cy="4750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0031675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dirty="0" smtClean="0"/>
              <a:t>Дивизионный этап </a:t>
            </a:r>
            <a:br>
              <a:rPr lang="ru-RU" sz="4000" dirty="0" smtClean="0"/>
            </a:br>
            <a:r>
              <a:rPr lang="ru-RU" sz="4000" dirty="0" smtClean="0"/>
              <a:t>КЭС-Баскет-2018 (2 место)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 descr="C:\Users\Артём Александрович\Desktop\фото, конкурс\IMG-20180421-WA07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136904" cy="486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6297064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4000" dirty="0" smtClean="0"/>
              <a:t>Муниципальный этап </a:t>
            </a:r>
            <a:br>
              <a:rPr lang="ru-RU" sz="4000" dirty="0" smtClean="0"/>
            </a:br>
            <a:r>
              <a:rPr lang="ru-RU" sz="4000" dirty="0" smtClean="0"/>
              <a:t>КЭС-Баскет-2018 (1 место)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C:\Users\Артём Александрович\Desktop\фото, конкурс\IMG-20181120-WA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3" y="1628800"/>
            <a:ext cx="410445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Артём Александрович\Desktop\фото, конкурс\20181123_150241(0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628800"/>
            <a:ext cx="401673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3521916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Трудоёмкость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Работа должна проводиться систематически.</a:t>
            </a:r>
          </a:p>
          <a:p>
            <a:r>
              <a:rPr lang="ru-RU" dirty="0"/>
              <a:t>2. Важна роль мотивации действий, понимание, чему научатся дети в процессе работы.</a:t>
            </a:r>
          </a:p>
          <a:p>
            <a:r>
              <a:rPr lang="ru-RU" dirty="0"/>
              <a:t>3. Задания должны быть посильными.</a:t>
            </a:r>
          </a:p>
          <a:p>
            <a:r>
              <a:rPr lang="ru-RU" dirty="0"/>
              <a:t>4. Новизна – важное условие повышение интереса учащихся.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3836168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Баскетбол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ртём Александрович\Desktop\фото, конкурс\IMG-20181120-WA00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4104455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23528" y="1196752"/>
            <a:ext cx="4392488" cy="4525963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«Ты стал для меня гораздо больше, чем просто мяч. Больше, чем просто кольцо. Больше, чем пара кроссовок. Ты стал большим, чем просто игра. В некотором смысле ты стал моей жизнью. Моей страстью, моим вдохновением». </a:t>
            </a:r>
            <a:br>
              <a:rPr lang="ru-RU" sz="2400" dirty="0" smtClean="0"/>
            </a:br>
            <a:endParaRPr lang="ru-RU" sz="2400" dirty="0" smtClean="0"/>
          </a:p>
          <a:p>
            <a:pPr algn="r">
              <a:buNone/>
            </a:pPr>
            <a:r>
              <a:rPr lang="ru-RU" sz="2400" dirty="0" smtClean="0"/>
              <a:t>Майкл </a:t>
            </a:r>
            <a:r>
              <a:rPr lang="ru-RU" sz="2400" dirty="0" err="1" smtClean="0"/>
              <a:t>Джордан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6101880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ru-RU" dirty="0" smtClean="0"/>
              <a:t>    «</a:t>
            </a:r>
            <a:r>
              <a:rPr lang="ru-RU" sz="3000" dirty="0"/>
              <a:t>Когда вы идете к цели, то на вашем </a:t>
            </a:r>
            <a:endParaRPr lang="ru-RU" sz="3000" dirty="0" smtClean="0"/>
          </a:p>
          <a:p>
            <a:pPr marL="0" indent="0">
              <a:buNone/>
            </a:pPr>
            <a:r>
              <a:rPr lang="ru-RU" sz="3000" dirty="0" smtClean="0"/>
              <a:t>пути </a:t>
            </a:r>
            <a:r>
              <a:rPr lang="ru-RU" sz="3000" dirty="0"/>
              <a:t>встает преграда. Я сталкивался с ними, каждый сталкивался. Но препятствия не должны вас останавливать. Столкнувшись со стеной, не поворачивайте назад, не отступайте. Найдите способ преодолеть этот барьер, поработайте над ним</a:t>
            </a:r>
            <a:r>
              <a:rPr lang="ru-RU" dirty="0"/>
              <a:t>».</a:t>
            </a:r>
          </a:p>
          <a:p>
            <a:pPr marL="0" indent="0" algn="r">
              <a:buNone/>
            </a:pPr>
            <a:endParaRPr lang="ru-RU" sz="2400" i="1" dirty="0" smtClean="0"/>
          </a:p>
          <a:p>
            <a:pPr marL="0" indent="0" algn="r">
              <a:buNone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Майкл </a:t>
            </a:r>
            <a:r>
              <a:rPr lang="ru-RU" sz="2400" i="1" dirty="0" err="1">
                <a:solidFill>
                  <a:schemeClr val="accent1">
                    <a:lumMod val="75000"/>
                  </a:schemeClr>
                </a:solidFill>
              </a:rPr>
              <a:t>Джордан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ru-RU" sz="2400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r">
              <a:buNone/>
            </a:pPr>
            <a:r>
              <a:rPr lang="ru-RU" sz="2400" i="1" dirty="0" smtClean="0">
                <a:solidFill>
                  <a:schemeClr val="accent1">
                    <a:lumMod val="75000"/>
                  </a:schemeClr>
                </a:solidFill>
              </a:rPr>
              <a:t>баскетболист</a:t>
            </a: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, двукратный олимпийский чемпион</a:t>
            </a:r>
          </a:p>
          <a:p>
            <a:pPr marL="0" indent="0" algn="r">
              <a:buNone/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788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506" name="Picture 2" descr="C:\Users\Артём Александрович\Pictures\golden-trophy-cup-with-a-basketball-ball-vector-28185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615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Горизонтальный свиток 5"/>
          <p:cNvSpPr/>
          <p:nvPr/>
        </p:nvSpPr>
        <p:spPr>
          <a:xfrm>
            <a:off x="755576" y="5522252"/>
            <a:ext cx="7560840" cy="103327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dirty="0" smtClean="0">
                <a:latin typeface="Constantia" pitchFamily="18" charset="0"/>
              </a:rPr>
              <a:t>Спасибо за внимание</a:t>
            </a:r>
            <a:endParaRPr lang="ru-RU" sz="5400" dirty="0">
              <a:latin typeface="Constantia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332656"/>
          <a:ext cx="8784976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260648"/>
          <a:ext cx="8964488" cy="6597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диная 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целостная система урочных  и внеурочных (внеклассных) форм работы</a:t>
            </a:r>
          </a:p>
        </p:txBody>
      </p:sp>
      <p:pic>
        <p:nvPicPr>
          <p:cNvPr id="2050" name="Picture 2" descr="C:\Users\Артём Александрович\Desktop\фото, конкурс\IMG-20181120-WA00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121" r="12879" b="36363"/>
          <a:stretch>
            <a:fillRect/>
          </a:stretch>
        </p:blipFill>
        <p:spPr bwMode="auto">
          <a:xfrm>
            <a:off x="4186293" y="1412776"/>
            <a:ext cx="4514881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ртём Александрович\Desktop\фото, конкурс\20190126_1016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64" b="14286"/>
          <a:stretch>
            <a:fillRect/>
          </a:stretch>
        </p:blipFill>
        <p:spPr bwMode="auto">
          <a:xfrm>
            <a:off x="179511" y="3140968"/>
            <a:ext cx="4992555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00754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Теоретическая подготовка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Техническая подготовка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159">
  <a:themeElements>
    <a:clrScheme name="round rectangle bevel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round 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ound 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und 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und 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1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round rectangle bevel">
  <a:themeElements>
    <a:clrScheme name="1_round rectangle bevel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1_round 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round 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ound 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ound 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olormaster">
  <a:themeElements>
    <a:clrScheme name="3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colormaster">
  <a:themeElements>
    <a:clrScheme name="4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round rectangle bevel">
  <a:themeElements>
    <a:clrScheme name="2_round rectangle bevel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2_round rectangle bev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round rectangle bevel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ound rectangle bevel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ound rectangle bevel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ound rectangle bevel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ound rectangle bevel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ound rectangle bevel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ound rectangle bevel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round rectangle bevel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round rectangle bevel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colormaster">
  <a:themeElements>
    <a:clrScheme name="5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colormaster">
  <a:themeElements>
    <a:clrScheme name="6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2049</TotalTime>
  <Words>479</Words>
  <Application>Microsoft Office PowerPoint</Application>
  <PresentationFormat>Экран (4:3)</PresentationFormat>
  <Paragraphs>124</Paragraphs>
  <Slides>41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9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51" baseType="lpstr">
      <vt:lpstr>159</vt:lpstr>
      <vt:lpstr>1_colormaster</vt:lpstr>
      <vt:lpstr>2_colormaster</vt:lpstr>
      <vt:lpstr>1_round rectangle bevel</vt:lpstr>
      <vt:lpstr>3_colormaster</vt:lpstr>
      <vt:lpstr>4_colormaster</vt:lpstr>
      <vt:lpstr>2_round rectangle bevel</vt:lpstr>
      <vt:lpstr>5_colormaster</vt:lpstr>
      <vt:lpstr>6_colormaster</vt:lpstr>
      <vt:lpstr>Диаграмма</vt:lpstr>
      <vt:lpstr>МОДЕЛИРОВАНИЕ СПОРТИВНО -ОРИЕНТИРОВАННОГО ФИЗИЧЕСКОГО ВОСПИТАНИЯ ШКОЛЬНИКОВ НА ОСНОВЕ БАСКЕТБОЛА  В условиях общеобразовательной школы </vt:lpstr>
      <vt:lpstr>Слайд 2</vt:lpstr>
      <vt:lpstr>Слайд 3</vt:lpstr>
      <vt:lpstr>Баскетбол</vt:lpstr>
      <vt:lpstr>Слайд 5</vt:lpstr>
      <vt:lpstr>Слайд 6</vt:lpstr>
      <vt:lpstr>Единая целостная система урочных  и внеурочных (внеклассных) форм работы</vt:lpstr>
      <vt:lpstr>Теоретическая подготовка</vt:lpstr>
      <vt:lpstr>Техническая подготовка</vt:lpstr>
      <vt:lpstr>Тактическая подготовка</vt:lpstr>
      <vt:lpstr>Интегральная подготовка</vt:lpstr>
      <vt:lpstr>Морально-волевая (психическая) подготовка</vt:lpstr>
      <vt:lpstr>Слайд 13</vt:lpstr>
      <vt:lpstr>Слайд 14</vt:lpstr>
      <vt:lpstr>Слайд 15</vt:lpstr>
      <vt:lpstr>Слайд 16</vt:lpstr>
      <vt:lpstr>Ведущая  идея опыта.</vt:lpstr>
      <vt:lpstr>Задачи</vt:lpstr>
      <vt:lpstr>Подходы к обучению баскетбола (личная концепция)</vt:lpstr>
      <vt:lpstr>Слайд 20</vt:lpstr>
      <vt:lpstr> Техника и методика обучения </vt:lpstr>
      <vt:lpstr>Слайд 22</vt:lpstr>
      <vt:lpstr> Обучение передвижениям и стойкам баскетболиста</vt:lpstr>
      <vt:lpstr>Повороты и остановки</vt:lpstr>
      <vt:lpstr>Передача и ловля мяча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 Анализ результативности. </vt:lpstr>
      <vt:lpstr>Участие в соревнованиях</vt:lpstr>
      <vt:lpstr>Дивизионный этап  КЭС-Баскет-2016 (2 место)</vt:lpstr>
      <vt:lpstr>Муниципальный этап  КЭС-Баскет-2017 (1 место)</vt:lpstr>
      <vt:lpstr>Дивизионный этап  КЭС-Баскет-2018 (2 место)</vt:lpstr>
      <vt:lpstr>Муниципальный этап  КЭС-Баскет-2018 (1 место)</vt:lpstr>
      <vt:lpstr>Трудоёмкость 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Сообщающие сосуды</dc:title>
  <dc:creator>Владелец</dc:creator>
  <cp:lastModifiedBy>20_1_1</cp:lastModifiedBy>
  <cp:revision>212</cp:revision>
  <dcterms:created xsi:type="dcterms:W3CDTF">2015-01-28T07:52:13Z</dcterms:created>
  <dcterms:modified xsi:type="dcterms:W3CDTF">2019-02-02T01:53:58Z</dcterms:modified>
</cp:coreProperties>
</file>