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716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«Особенности физического воспитания детей с ОВЗ»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0848"/>
            <a:ext cx="6192688" cy="4628389"/>
          </a:xfrm>
        </p:spPr>
      </p:pic>
    </p:spTree>
    <p:extLst>
      <p:ext uri="{BB962C8B-B14F-4D97-AF65-F5344CB8AC3E}">
        <p14:creationId xmlns:p14="http://schemas.microsoft.com/office/powerpoint/2010/main" val="9437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764704"/>
            <a:ext cx="8686800" cy="3672408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Берегите здоровье детей!!!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781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Что мешает детям с ограниченными возможностями здоровья?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b="1" dirty="0" smtClean="0"/>
              <a:t>Нарушение физического развития:</a:t>
            </a:r>
          </a:p>
          <a:p>
            <a:pPr>
              <a:buFontTx/>
              <a:buChar char="-"/>
            </a:pPr>
            <a:r>
              <a:rPr lang="ru-RU" sz="2800" dirty="0" smtClean="0"/>
              <a:t>Нарушения </a:t>
            </a:r>
            <a:r>
              <a:rPr lang="ru-RU" sz="2800" dirty="0"/>
              <a:t>в развитии грудной клетки, уменьшенные показатели объёма жизненной ёмкости лёгких</a:t>
            </a:r>
            <a:r>
              <a:rPr lang="ru-RU" sz="2800" dirty="0" smtClean="0"/>
              <a:t>.</a:t>
            </a:r>
          </a:p>
          <a:p>
            <a:pPr>
              <a:buFontTx/>
              <a:buChar char="-"/>
            </a:pPr>
            <a:r>
              <a:rPr lang="ru-RU" sz="2800" dirty="0"/>
              <a:t>Отставание в весе и росте</a:t>
            </a:r>
            <a:r>
              <a:rPr lang="ru-RU" sz="2800" dirty="0" smtClean="0"/>
              <a:t>.</a:t>
            </a:r>
          </a:p>
          <a:p>
            <a:pPr>
              <a:buFontTx/>
              <a:buChar char="-"/>
            </a:pPr>
            <a:r>
              <a:rPr lang="ru-RU" sz="2800" dirty="0"/>
              <a:t>Отставание в развитии костно-мышечного аппарата (двигательных способностей</a:t>
            </a:r>
            <a:r>
              <a:rPr lang="ru-RU" sz="2800" dirty="0" smtClean="0"/>
              <a:t>)</a:t>
            </a:r>
          </a:p>
          <a:p>
            <a:pPr>
              <a:buFontTx/>
              <a:buChar char="-"/>
            </a:pPr>
            <a:r>
              <a:rPr lang="ru-RU" sz="2800" dirty="0"/>
              <a:t>Нарушение осанки (искривление позвоночника), сколиоз.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101501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09939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2. Нарушение двигательных способностей:</a:t>
            </a:r>
          </a:p>
          <a:p>
            <a:pPr>
              <a:buFontTx/>
              <a:buChar char="-"/>
            </a:pPr>
            <a:r>
              <a:rPr lang="ru-RU" sz="2800" dirty="0" smtClean="0"/>
              <a:t>Нарушение равновесия и пространственной ориентировки.</a:t>
            </a:r>
          </a:p>
          <a:p>
            <a:pPr>
              <a:buFontTx/>
              <a:buChar char="-"/>
            </a:pPr>
            <a:r>
              <a:rPr lang="ru-RU" sz="2800" dirty="0" smtClean="0"/>
              <a:t>Нарушение точности движений в пространстве и времени.</a:t>
            </a:r>
          </a:p>
          <a:p>
            <a:pPr>
              <a:buFontTx/>
              <a:buChar char="-"/>
            </a:pPr>
            <a:r>
              <a:rPr lang="ru-RU" sz="2800" dirty="0" smtClean="0"/>
              <a:t>Нарушение координации и ритма движений.</a:t>
            </a:r>
          </a:p>
          <a:p>
            <a:pPr>
              <a:buFontTx/>
              <a:buChar char="-"/>
            </a:pPr>
            <a:r>
              <a:rPr lang="ru-RU" sz="2800" dirty="0" smtClean="0"/>
              <a:t>Нарушение дифференцированных мышечных усилий.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435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Статистика отставания в развитии основных физических качеств у детей с </a:t>
            </a:r>
            <a:r>
              <a:rPr lang="ru-RU" sz="2800" b="1" dirty="0" err="1" smtClean="0">
                <a:solidFill>
                  <a:srgbClr val="C00000"/>
                </a:solidFill>
              </a:rPr>
              <a:t>овз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1628800"/>
            <a:ext cx="4248472" cy="2304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Отсутствие в развитии скоростно-силовых качеств на 15-30%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1628800"/>
            <a:ext cx="4427984" cy="23762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Отставание в развитии быстроты на 10-25%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99992" y="4005064"/>
            <a:ext cx="4499992" cy="20882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Отсутствие в развитии гибкости в суставах на 25-35%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3933056"/>
            <a:ext cx="4176464" cy="216024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Отставание в развитии выносливости на 20-40%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67844" y="3122565"/>
            <a:ext cx="2808312" cy="158417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ОТСУТСТВИЕ В РАЗВИТИИ СИЛЫ НА 15-30%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386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74766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Коррекционная работа при обучении детей с ограниченными возможностями здоровья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20888"/>
            <a:ext cx="8686800" cy="338437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3600" dirty="0" smtClean="0"/>
              <a:t>Укрепление мышц спины и живота.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Укрепление мышц рук и ног.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Дыхательная гимнастика.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Профилактика плоскостопия.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394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Задачи физкультуры при обучении детей с ограниченными возможностями здоровья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Содействовать всестороннему физическому развитию школьников, коррекция недостатков в физическом развитии</a:t>
            </a:r>
            <a:r>
              <a:rPr lang="ru-RU" sz="2400" dirty="0" smtClean="0"/>
              <a:t>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Укрепление здоровья и закаливание детского организма;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Развитие двигательных навыков и основных физических качеств организма;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Формирование навыка удерживать тело в различных позах;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Воспитание умения целесообразно управлять органами движения.</a:t>
            </a:r>
          </a:p>
          <a:p>
            <a:pPr marL="457200" indent="-457200">
              <a:buAutoNum type="arabicPeriod"/>
            </a:pP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 startAt="2"/>
            </a:pPr>
            <a:endParaRPr lang="ru-RU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162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Зачем нужна физкультура детям с ограниченными возможностями здоровья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Подготовить организм к физическим таким нагрузкам, которые будут необходимы в течении всего рабочего дня;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Максимально скорректировать основные двигательные навыки для последующих нагрузок;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 учетом характера заболевания, развить основные физические качества для поддержания организма в здоровом состоянии.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42792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u="sng" dirty="0">
                <a:solidFill>
                  <a:srgbClr val="C00000"/>
                </a:solidFill>
                <a:effectLst/>
              </a:rPr>
              <a:t>ОСНОВЫ ЗДОРОВОГО ОБРАЗА ЖИЗНИ</a:t>
            </a:r>
            <a:r>
              <a:rPr lang="ru-RU" sz="2800" dirty="0">
                <a:solidFill>
                  <a:srgbClr val="C00000"/>
                </a:solidFill>
                <a:effectLst/>
              </a:rPr>
              <a:t/>
            </a:r>
            <a:br>
              <a:rPr lang="ru-RU" sz="2800" dirty="0">
                <a:solidFill>
                  <a:srgbClr val="C00000"/>
                </a:solidFill>
                <a:effectLst/>
              </a:rPr>
            </a:br>
            <a:r>
              <a:rPr lang="ru-RU" sz="2800" b="1" u="sng" dirty="0">
                <a:solidFill>
                  <a:srgbClr val="C00000"/>
                </a:solidFill>
                <a:effectLst/>
              </a:rPr>
              <a:t>ШКОЛЬНИКОВ</a:t>
            </a:r>
            <a:r>
              <a:rPr lang="ru-RU" sz="2800" b="1" u="sng" dirty="0" smtClean="0">
                <a:solidFill>
                  <a:srgbClr val="C00000"/>
                </a:solidFill>
                <a:effectLst/>
              </a:rPr>
              <a:t>.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Неправильно </a:t>
            </a:r>
            <a:r>
              <a:rPr lang="ru-RU" dirty="0"/>
              <a:t>организованный труд школьников может принести вред здоровью, поэтому большое значение имеет налаживание рационального образа жизни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/>
              <a:t>Человек, умеющий со школьной поры правильно организовать режим своего труда и отдыха, в будущем надолго сохранит бодрость и творческую активность.</a:t>
            </a:r>
          </a:p>
        </p:txBody>
      </p:sp>
    </p:spTree>
    <p:extLst>
      <p:ext uri="{BB962C8B-B14F-4D97-AF65-F5344CB8AC3E}">
        <p14:creationId xmlns:p14="http://schemas.microsoft.com/office/powerpoint/2010/main" val="2905069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Влияние физических упражнений на организм школьника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686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Активируют деятельность печени и почек;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Способствуют полному раскрытию легких;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Улучшают деятельность желёз внутренней секреции, играющих огромную роль в росте и развитии молодого организма;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Способствуют хорошей работе органов пищеварения, помогая перевариванию и усвоению пищи.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2071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</TotalTime>
  <Words>358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«Особенности физического воспитания детей с ОВЗ»</vt:lpstr>
      <vt:lpstr>Что мешает детям с ограниченными возможностями здоровья?</vt:lpstr>
      <vt:lpstr>Презентация PowerPoint</vt:lpstr>
      <vt:lpstr>Статистика отставания в развитии основных физических качеств у детей с овз</vt:lpstr>
      <vt:lpstr>Коррекционная работа при обучении детей с ограниченными возможностями здоровья </vt:lpstr>
      <vt:lpstr>Задачи физкультуры при обучении детей с ограниченными возможностями здоровья</vt:lpstr>
      <vt:lpstr>Зачем нужна физкультура детям с ограниченными возможностями здоровья</vt:lpstr>
      <vt:lpstr>ОСНОВЫ ЗДОРОВОГО ОБРАЗА ЖИЗНИ ШКОЛЬНИКОВ.</vt:lpstr>
      <vt:lpstr>Влияние физических упражнений на организм школьника</vt:lpstr>
      <vt:lpstr>Берегите здоровье детей!!!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«Особенности физического воспитания детей с ОВЗ»</dc:title>
  <dc:creator>HOME</dc:creator>
  <cp:lastModifiedBy>HOME</cp:lastModifiedBy>
  <cp:revision>6</cp:revision>
  <dcterms:created xsi:type="dcterms:W3CDTF">2016-12-18T16:39:52Z</dcterms:created>
  <dcterms:modified xsi:type="dcterms:W3CDTF">2016-12-18T17:42:03Z</dcterms:modified>
</cp:coreProperties>
</file>